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28" y="912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24" y="563227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03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smtClean="0"/>
              <a:t>Trainingsideen SAMMELN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r>
              <a:rPr lang="de-DE" dirty="0" smtClean="0"/>
              <a:t>, 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 err="1"/>
              <a:t>B</a:t>
            </a:r>
            <a:r>
              <a:rPr lang="de-DE" sz="1100" dirty="0" err="1" smtClean="0"/>
              <a:t>eschätzte</a:t>
            </a:r>
            <a:r>
              <a:rPr lang="de-DE" sz="1100" dirty="0" smtClean="0"/>
              <a:t> </a:t>
            </a:r>
            <a:r>
              <a:rPr lang="de-DE" sz="1100" dirty="0"/>
              <a:t>Fähigkeiten Story-</a:t>
            </a:r>
            <a:r>
              <a:rPr lang="de-DE" sz="1100" dirty="0" err="1" smtClean="0"/>
              <a:t>Map</a:t>
            </a:r>
            <a:r>
              <a:rPr lang="de-DE" sz="1100" dirty="0" smtClean="0"/>
              <a:t> (WOR 01),</a:t>
            </a:r>
            <a:r>
              <a:rPr lang="de-DE" sz="1100" dirty="0"/>
              <a:t> Fähigkeiten-Radar Chart </a:t>
            </a:r>
            <a:r>
              <a:rPr lang="de-DE" sz="1100" dirty="0" smtClean="0"/>
              <a:t>(WOR 02)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Backlog</a:t>
            </a:r>
            <a:r>
              <a:rPr lang="de-DE" sz="1100" dirty="0"/>
              <a:t> für </a:t>
            </a:r>
            <a:r>
              <a:rPr lang="de-DE" sz="1100" dirty="0" smtClean="0"/>
              <a:t>Trainingsideen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Grundlage ist das aktualisierte Radar Chart (TEA 06), in das nach Teamkonsens weitere Aspekte der Drain </a:t>
            </a:r>
            <a:r>
              <a:rPr lang="de-DE" sz="1100" dirty="0" err="1"/>
              <a:t>Snake</a:t>
            </a:r>
            <a:r>
              <a:rPr lang="de-DE" sz="1100" dirty="0"/>
              <a:t> (IDE 10) eingeflossen ist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Nachdem </a:t>
            </a:r>
            <a:r>
              <a:rPr lang="de-DE" sz="1100" dirty="0"/>
              <a:t>das Team selbst eingeschätzt hat, was es braucht (WOR 01) und was es kann (WOR 02), </a:t>
            </a:r>
            <a:r>
              <a:rPr lang="de-DE" sz="1100" dirty="0"/>
              <a:t>sind die Workshops 3 und 4 darauf ausgerichtet, sich ein maßgeschneidertes Training zu erstellen.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Ein Brainstorming sowie die Diskussion mit dem gesamten Team ist ein guter Startpunkt für erste Ideen: Was wollen wir miteinander trainieren und wie</a:t>
            </a:r>
            <a:r>
              <a:rPr lang="de-DE" sz="1100" dirty="0" smtClean="0"/>
              <a:t>?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 </a:t>
            </a:r>
            <a:r>
              <a:rPr lang="de-DE" sz="1100" dirty="0"/>
              <a:t>Effizientes Training erfolgt in kleinen kontinuierlichen Schritten (</a:t>
            </a:r>
            <a:r>
              <a:rPr lang="de-DE" sz="1100" dirty="0" err="1"/>
              <a:t>Moves</a:t>
            </a:r>
            <a:r>
              <a:rPr lang="de-DE" sz="1100" dirty="0"/>
              <a:t>). Jede Trainingsidee ist ein Move und sollte daher nur einen kleinen einfachen Trainingsschritt beinhalten, der in 1- 2 Wochen gut im Arbeitsalltag zu bewältigen ist. 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Wenn </a:t>
            </a:r>
            <a:r>
              <a:rPr lang="de-DE" sz="1100" dirty="0"/>
              <a:t>eine Trainingsidee zu groß ist, sollte sie in kleine, aufeinanderfolgende </a:t>
            </a:r>
            <a:r>
              <a:rPr lang="de-DE" sz="1100" dirty="0" err="1"/>
              <a:t>Moves</a:t>
            </a:r>
            <a:r>
              <a:rPr lang="de-DE" sz="1100" dirty="0"/>
              <a:t> herunter gebrochen werden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Die </a:t>
            </a:r>
            <a:r>
              <a:rPr lang="de-DE" sz="1100" dirty="0"/>
              <a:t>Ideen in einem </a:t>
            </a:r>
            <a:r>
              <a:rPr lang="de-DE" sz="1100" dirty="0" err="1"/>
              <a:t>Backlog</a:t>
            </a:r>
            <a:r>
              <a:rPr lang="de-DE" sz="1100" dirty="0"/>
              <a:t> zu sammeln und später zu priorisieren, ermöglicht, die für das Team wichtigsten Trainingsideen präsent zu haben.</a:t>
            </a: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243289" cy="3500178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>
                <a:latin typeface="Avenir Heavy"/>
                <a:cs typeface="Avenir Heavy"/>
              </a:rPr>
              <a:t>Material: </a:t>
            </a:r>
            <a:r>
              <a:rPr lang="de-DE" sz="1100" dirty="0" smtClean="0"/>
              <a:t>Klebezettel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>
                <a:latin typeface="Avenir Heavy"/>
                <a:cs typeface="Avenir Heavy"/>
              </a:rPr>
              <a:t>Zeit: </a:t>
            </a:r>
            <a:r>
              <a:rPr lang="de-DE" sz="1100" dirty="0" smtClean="0"/>
              <a:t>60 </a:t>
            </a:r>
            <a:r>
              <a:rPr lang="de-DE" sz="1100" dirty="0"/>
              <a:t>Minuten bei einem Team von 5 - 10 Personen</a:t>
            </a:r>
            <a:endParaRPr lang="de-DE" sz="1100" dirty="0" smtClean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Sammelt in einem Brainstorming jeder für sich 5 Minuten lang Ideen für euer Training: Was wollt ihr trainieren? 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Jede </a:t>
            </a:r>
            <a:r>
              <a:rPr lang="de-DE" sz="1100" dirty="0"/>
              <a:t>Trainingsidee sollte nur einen kleinen einfachen Trainingsschritt beinhalten, der in 1- 2 Wochen gut im Arbeitsalltag zu bewältigen ist. Schreibt jede Idee auf einen Klebezettel. 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Malt Euch an das Team Board oder auf ein Flipchart ein Koordinatenkreuz mit den Achsen Umsetzbarkeit (Schwierig/Einfach) und  Auswirkung (hoch/niedrig). 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Nehmt </a:t>
            </a:r>
            <a:r>
              <a:rPr lang="de-DE" sz="1100" dirty="0"/>
              <a:t>Euch einen der </a:t>
            </a:r>
            <a:r>
              <a:rPr lang="de-DE" sz="1100" dirty="0" smtClean="0"/>
              <a:t>Klebezettel, sprecht </a:t>
            </a:r>
            <a:r>
              <a:rPr lang="de-DE" sz="1100" dirty="0"/>
              <a:t>über die </a:t>
            </a:r>
            <a:r>
              <a:rPr lang="de-DE" sz="1100" dirty="0" smtClean="0"/>
              <a:t>Idee und positioniert ihn im Koordinatenkreuz dort, wo er Eurer Team-Meinung nach passt.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Verfahrt </a:t>
            </a:r>
            <a:r>
              <a:rPr lang="de-DE" sz="1100" dirty="0"/>
              <a:t>so mit den weiteren Zetteln, bis alle alle Zettel </a:t>
            </a:r>
            <a:r>
              <a:rPr lang="de-DE" sz="1100" dirty="0" smtClean="0"/>
              <a:t>im Koordinatenkreuz ihren </a:t>
            </a:r>
            <a:r>
              <a:rPr lang="de-DE" sz="1100" dirty="0"/>
              <a:t>Platz haben. Die nach Ansicht </a:t>
            </a:r>
            <a:r>
              <a:rPr lang="de-DE" sz="1100" dirty="0" smtClean="0"/>
              <a:t>Eures Teams von Umsetzbarkeit und Auswirkung her erfolgversprechendsten </a:t>
            </a:r>
            <a:r>
              <a:rPr lang="de-DE" sz="1100" dirty="0"/>
              <a:t>Ideen finden sich im Quadranten </a:t>
            </a:r>
            <a:r>
              <a:rPr lang="de-DE" sz="1100" dirty="0" smtClean="0"/>
              <a:t>„einfache Umsetzbarkeit/ hohe Auswirkung“.</a:t>
            </a:r>
            <a:endParaRPr lang="de-DE" sz="1100" dirty="0"/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Arbeitet nach dem Workshop mit </a:t>
            </a:r>
            <a:r>
              <a:rPr lang="de-DE" sz="1100" dirty="0" smtClean="0"/>
              <a:t>Drain </a:t>
            </a:r>
            <a:r>
              <a:rPr lang="de-DE" sz="1100" dirty="0" err="1" smtClean="0"/>
              <a:t>Snake</a:t>
            </a:r>
            <a:r>
              <a:rPr lang="de-DE" sz="1100" dirty="0" smtClean="0"/>
              <a:t> und Aktualisierungstreffen </a:t>
            </a:r>
            <a:r>
              <a:rPr lang="de-DE" sz="1100" dirty="0"/>
              <a:t>weiter. </a:t>
            </a:r>
            <a:r>
              <a:rPr lang="de-DE" sz="1100" dirty="0" smtClean="0"/>
              <a:t/>
            </a:r>
            <a:br>
              <a:rPr lang="de-DE" sz="1100" dirty="0" smtClean="0"/>
            </a:br>
            <a:r>
              <a:rPr lang="de-DE" sz="1100" dirty="0" smtClean="0"/>
              <a:t>Der </a:t>
            </a:r>
            <a:r>
              <a:rPr lang="de-DE" sz="1100" dirty="0"/>
              <a:t>Workshop ist ein Startpunkt. Die eigentliche Arbeit beginnt nach Ende des </a:t>
            </a:r>
            <a:r>
              <a:rPr lang="de-DE" sz="1100" dirty="0" smtClean="0"/>
              <a:t>Workshops.</a:t>
            </a: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193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Trainingsideen SAMMELN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40</cp:revision>
  <dcterms:modified xsi:type="dcterms:W3CDTF">2016-06-28T09:29:13Z</dcterms:modified>
</cp:coreProperties>
</file>