
<file path=[Content_Types].xml><?xml version="1.0" encoding="utf-8"?>
<Types xmlns="http://schemas.openxmlformats.org/package/2006/content-types">
  <Default Extension="xml" ContentType="application/xml"/>
  <Default Extension="jpeg" ContentType="image/jpeg"/>
  <Default Extension="tif" ContentType="image/tif"/>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4"/>
  </p:handout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2">
          <p15:clr>
            <a:srgbClr val="A4A3A4"/>
          </p15:clr>
        </p15:guide>
        <p15:guide id="2" pos="446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9095"/>
  </p:normalViewPr>
  <p:slideViewPr>
    <p:cSldViewPr snapToGrid="0" snapToObjects="1">
      <p:cViewPr varScale="1">
        <p:scale>
          <a:sx n="131" d="100"/>
          <a:sy n="131" d="100"/>
        </p:scale>
        <p:origin x="2280" y="184"/>
      </p:cViewPr>
      <p:guideLst>
        <p:guide orient="horz" pos="652"/>
        <p:guide pos="4469"/>
      </p:guideLst>
    </p:cSldViewPr>
  </p:slideViewPr>
  <p:notesTextViewPr>
    <p:cViewPr>
      <p:scale>
        <a:sx n="100" d="100"/>
        <a:sy n="100" d="100"/>
      </p:scale>
      <p:origin x="0" y="0"/>
    </p:cViewPr>
  </p:notesTextViewPr>
  <p:notesViewPr>
    <p:cSldViewPr snapToGrid="0" snapToObjects="1">
      <p:cViewPr varScale="1">
        <p:scale>
          <a:sx n="99" d="100"/>
          <a:sy n="99" d="100"/>
        </p:scale>
        <p:origin x="4272" y="184"/>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handoutMaster" Target="handoutMasters/handout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F8DC5B-5F6F-B341-A0E1-3C37FC6B86DA}" type="datetimeFigureOut">
              <a:rPr lang="de-DE" smtClean="0"/>
              <a:t>23.02.16</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9B8D552-4DCF-B34C-9A17-A8F13D3A7A09}" type="slidenum">
              <a:rPr lang="de-DE" smtClean="0"/>
              <a:t>‹Nr.›</a:t>
            </a:fld>
            <a:endParaRPr lang="de-DE"/>
          </a:p>
        </p:txBody>
      </p:sp>
    </p:spTree>
    <p:extLst>
      <p:ext uri="{BB962C8B-B14F-4D97-AF65-F5344CB8AC3E}">
        <p14:creationId xmlns:p14="http://schemas.microsoft.com/office/powerpoint/2010/main" val="185154446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tif"/><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smtClean="0"/>
              <a:t>TITEL HINZUFÜGEN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smtClean="0"/>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smtClean="0">
                <a:solidFill>
                  <a:srgbClr val="7E006B"/>
                </a:solidFill>
                <a:latin typeface="Avenir Heavy"/>
                <a:cs typeface="Avenir Heavy"/>
              </a:rPr>
              <a:t>TRAININGS</a:t>
            </a:r>
            <a:r>
              <a:rPr lang="de-DE" sz="2400" dirty="0" smtClean="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5" name="Shape 7"/>
          <p:cNvSpPr/>
          <p:nvPr userDrawn="1"/>
        </p:nvSpPr>
        <p:spPr>
          <a:xfrm>
            <a:off x="1683417" y="4952581"/>
            <a:ext cx="4196016"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6" name="pasted-image.tif"/>
          <p:cNvPicPr/>
          <p:nvPr userDrawn="1"/>
        </p:nvPicPr>
        <p:blipFill>
          <a:blip r:embed="rId4">
            <a:extLst/>
          </a:blip>
          <a:stretch>
            <a:fillRect/>
          </a:stretch>
        </p:blipFill>
        <p:spPr>
          <a:xfrm>
            <a:off x="6174185" y="4992838"/>
            <a:ext cx="886619" cy="214128"/>
          </a:xfrm>
          <a:prstGeom prst="rect">
            <a:avLst/>
          </a:prstGeom>
          <a:ln w="12700">
            <a:miter lim="400000"/>
          </a:ln>
        </p:spPr>
      </p:pic>
      <p:sp>
        <p:nvSpPr>
          <p:cNvPr id="7" name="Textfeld 6"/>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23.02.16</a:t>
            </a:fld>
            <a:endParaRPr lang="de-DE" sz="600" dirty="0">
              <a:solidFill>
                <a:srgbClr val="5D5E5F"/>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23.02.16</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emf"/><Relationship Id="rId6"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23.02.16</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KAN 05</a:t>
            </a:r>
            <a:endParaRPr lang="de-DE" sz="1050" b="1" dirty="0">
              <a:solidFill>
                <a:schemeClr val="bg1"/>
              </a:solidFill>
              <a:latin typeface="Avenir Heavy"/>
              <a:cs typeface="Avenir Heavy"/>
            </a:endParaRP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7178"/>
            <a:ext cx="5083886" cy="461665"/>
          </a:xfrm>
        </p:spPr>
        <p:txBody>
          <a:bodyPr/>
          <a:lstStyle/>
          <a:p>
            <a:r>
              <a:rPr lang="de-DE" dirty="0" smtClean="0">
                <a:latin typeface="Avenir Heavy"/>
                <a:cs typeface="Avenir Heavy"/>
              </a:rPr>
              <a:t>TEMPO</a:t>
            </a:r>
            <a:r>
              <a:rPr lang="de-DE" dirty="0" smtClean="0"/>
              <a:t>TABELLE</a:t>
            </a:r>
            <a:endParaRPr lang="de-DE" dirty="0"/>
          </a:p>
        </p:txBody>
      </p:sp>
      <p:sp>
        <p:nvSpPr>
          <p:cNvPr id="3" name="Inhaltsplatzhalter 2"/>
          <p:cNvSpPr>
            <a:spLocks noGrp="1"/>
          </p:cNvSpPr>
          <p:nvPr>
            <p:ph idx="13"/>
          </p:nvPr>
        </p:nvSpPr>
        <p:spPr/>
        <p:txBody>
          <a:bodyPr>
            <a:noAutofit/>
          </a:bodyPr>
          <a:lstStyle/>
          <a:p>
            <a:r>
              <a:rPr lang="de-DE" sz="1200" dirty="0"/>
              <a:t>Eine Variante des </a:t>
            </a:r>
            <a:r>
              <a:rPr lang="de-DE" sz="1200" dirty="0" err="1"/>
              <a:t>Kanbanboards</a:t>
            </a:r>
            <a:r>
              <a:rPr lang="de-DE" sz="1200" dirty="0"/>
              <a:t> für Musiker ist die Tempotabelle.</a:t>
            </a:r>
          </a:p>
          <a:p>
            <a:r>
              <a:rPr lang="de-DE" sz="1200" dirty="0"/>
              <a:t>In der Softwareentwicklung gibt es nach der Programmierung einen Arbeitsschritt, der "Testen" heißt. Hier wird die Software auf Herz und Nieren geprüft und auftretende Fehler werden dokumentiert, damit die Software dementsprechend überarbeitet werden kann.</a:t>
            </a:r>
          </a:p>
          <a:p>
            <a:r>
              <a:rPr lang="de-DE" sz="1200" dirty="0"/>
              <a:t>Das Tempo könnte für Musiker ein </a:t>
            </a:r>
            <a:r>
              <a:rPr lang="de-DE" sz="1200" dirty="0" smtClean="0"/>
              <a:t>ähnliches</a:t>
            </a:r>
            <a:br>
              <a:rPr lang="de-DE" sz="1200" dirty="0" smtClean="0"/>
            </a:br>
            <a:r>
              <a:rPr lang="de-DE" sz="1200" dirty="0" smtClean="0"/>
              <a:t>Maß </a:t>
            </a:r>
            <a:r>
              <a:rPr lang="de-DE" sz="1200" dirty="0"/>
              <a:t>sein, um den Grad der Emanzipation </a:t>
            </a:r>
            <a:r>
              <a:rPr lang="de-DE" sz="1200" dirty="0" smtClean="0"/>
              <a:t/>
            </a:r>
            <a:br>
              <a:rPr lang="de-DE" sz="1200" dirty="0" smtClean="0"/>
            </a:br>
            <a:r>
              <a:rPr lang="de-DE" sz="1200" dirty="0" smtClean="0"/>
              <a:t>bei </a:t>
            </a:r>
            <a:r>
              <a:rPr lang="de-DE" sz="1200" dirty="0"/>
              <a:t>bestimmten Phrasen </a:t>
            </a:r>
            <a:r>
              <a:rPr lang="de-DE" sz="1200" dirty="0" smtClean="0"/>
              <a:t>messen </a:t>
            </a:r>
            <a:r>
              <a:rPr lang="de-DE" sz="1200" dirty="0"/>
              <a:t>zu können.</a:t>
            </a:r>
          </a:p>
          <a:p>
            <a:r>
              <a:rPr lang="de-DE" sz="1200" dirty="0"/>
              <a:t>Mit der Tempotabelle kannst Du </a:t>
            </a:r>
            <a:r>
              <a:rPr lang="de-DE" sz="1200" dirty="0" smtClean="0"/>
              <a:t/>
            </a:r>
            <a:br>
              <a:rPr lang="de-DE" sz="1200" dirty="0" smtClean="0"/>
            </a:br>
            <a:r>
              <a:rPr lang="de-DE" sz="1200" dirty="0" smtClean="0"/>
              <a:t>dokumentieren</a:t>
            </a:r>
            <a:r>
              <a:rPr lang="de-DE" sz="1200" dirty="0"/>
              <a:t>, welche Phrase, welches </a:t>
            </a:r>
            <a:r>
              <a:rPr lang="de-DE" sz="1200" dirty="0" smtClean="0"/>
              <a:t/>
            </a:r>
            <a:br>
              <a:rPr lang="de-DE" sz="1200" dirty="0" smtClean="0"/>
            </a:br>
            <a:r>
              <a:rPr lang="de-DE" sz="1200" dirty="0" smtClean="0"/>
              <a:t>Tempostadium </a:t>
            </a:r>
            <a:r>
              <a:rPr lang="de-DE" sz="1200" dirty="0"/>
              <a:t>erreicht hat.</a:t>
            </a:r>
          </a:p>
          <a:p>
            <a:r>
              <a:rPr lang="de-DE" sz="1200" dirty="0"/>
              <a:t>Schreibe dazu in die erste Spalte die Takte </a:t>
            </a:r>
            <a:r>
              <a:rPr lang="de-DE" sz="1200" dirty="0" smtClean="0"/>
              <a:t/>
            </a:r>
            <a:br>
              <a:rPr lang="de-DE" sz="1200" dirty="0" smtClean="0"/>
            </a:br>
            <a:r>
              <a:rPr lang="de-DE" sz="1200" dirty="0" smtClean="0"/>
              <a:t>oder Taktstapel</a:t>
            </a:r>
            <a:r>
              <a:rPr lang="de-DE" sz="1200" dirty="0"/>
              <a:t>, die Du im Tempo steigern </a:t>
            </a:r>
            <a:br>
              <a:rPr lang="de-DE" sz="1200" dirty="0"/>
            </a:br>
            <a:r>
              <a:rPr lang="de-DE" sz="1200" dirty="0" smtClean="0"/>
              <a:t>möchtest </a:t>
            </a:r>
            <a:r>
              <a:rPr lang="de-DE" sz="1200" dirty="0"/>
              <a:t>und </a:t>
            </a:r>
            <a:r>
              <a:rPr lang="de-DE" sz="1200" dirty="0" smtClean="0"/>
              <a:t>kreuze </a:t>
            </a:r>
            <a:r>
              <a:rPr lang="de-DE" sz="1200" dirty="0"/>
              <a:t>das Tempo an, wo Du </a:t>
            </a:r>
            <a:r>
              <a:rPr lang="de-DE" sz="1200" dirty="0" smtClean="0"/>
              <a:t/>
            </a:r>
            <a:br>
              <a:rPr lang="de-DE" sz="1200" dirty="0" smtClean="0"/>
            </a:br>
            <a:r>
              <a:rPr lang="de-DE" sz="1200" dirty="0" smtClean="0"/>
              <a:t>gerade </a:t>
            </a:r>
            <a:r>
              <a:rPr lang="de-DE" sz="1200" dirty="0"/>
              <a:t>stehst.</a:t>
            </a:r>
          </a:p>
          <a:p>
            <a:r>
              <a:rPr lang="de-DE" sz="1200" dirty="0"/>
              <a:t>Als Konzertgeschwindigkeit bietet sich ein </a:t>
            </a:r>
            <a:r>
              <a:rPr lang="de-DE" sz="1200" dirty="0" smtClean="0"/>
              <a:t/>
            </a:r>
            <a:br>
              <a:rPr lang="de-DE" sz="1200" dirty="0" smtClean="0"/>
            </a:br>
            <a:r>
              <a:rPr lang="de-DE" sz="1200" dirty="0" smtClean="0"/>
              <a:t>10 </a:t>
            </a:r>
            <a:r>
              <a:rPr lang="de-DE" sz="1200" dirty="0"/>
              <a:t>oder </a:t>
            </a:r>
            <a:r>
              <a:rPr lang="de-DE" sz="1200" dirty="0" smtClean="0"/>
              <a:t>20%iges </a:t>
            </a:r>
            <a:r>
              <a:rPr lang="de-DE" sz="1200" dirty="0"/>
              <a:t>Übertreffen der Endgeschwindigkeit an.</a:t>
            </a:r>
          </a:p>
        </p:txBody>
      </p:sp>
      <p:sp>
        <p:nvSpPr>
          <p:cNvPr id="4" name="Untertitel 3"/>
          <p:cNvSpPr>
            <a:spLocks noGrp="1"/>
          </p:cNvSpPr>
          <p:nvPr>
            <p:ph type="subTitle" idx="1"/>
          </p:nvPr>
        </p:nvSpPr>
        <p:spPr/>
        <p:txBody>
          <a:bodyPr/>
          <a:lstStyle/>
          <a:p>
            <a:pPr marL="0" indent="0">
              <a:buNone/>
            </a:pPr>
            <a:r>
              <a:rPr lang="de-DE" dirty="0" smtClean="0"/>
              <a:t>Regina Brandhuber</a:t>
            </a:r>
            <a:endParaRPr lang="de-DE" dirty="0"/>
          </a:p>
        </p:txBody>
      </p:sp>
      <p:pic>
        <p:nvPicPr>
          <p:cNvPr id="6" name="Bild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4709475" y="1972323"/>
            <a:ext cx="2214227" cy="3133409"/>
          </a:xfrm>
          <a:prstGeom prst="roundRect">
            <a:avLst>
              <a:gd name="adj" fmla="val 4167"/>
            </a:avLst>
          </a:prstGeom>
          <a:solidFill>
            <a:srgbClr val="FFFFFF"/>
          </a:solidFill>
          <a:ln w="3175" cap="sq">
            <a:solidFill>
              <a:schemeClr val="bg1">
                <a:lumMod val="50000"/>
              </a:schemeClr>
            </a:solidFill>
            <a:miter lim="800000"/>
          </a:ln>
          <a:effectLst/>
        </p:spPr>
      </p:pic>
    </p:spTree>
    <p:extLst>
      <p:ext uri="{BB962C8B-B14F-4D97-AF65-F5344CB8AC3E}">
        <p14:creationId xmlns:p14="http://schemas.microsoft.com/office/powerpoint/2010/main" val="33176200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sz="1200" dirty="0"/>
              <a:t>Arbeite in mit der Tempotabelle, indem Du in 2 Wochen 4 Phrasen bis zur Konzertgeschwindigkeit bringst.</a:t>
            </a:r>
          </a:p>
          <a:p>
            <a:r>
              <a:rPr lang="de-DE" sz="1200" dirty="0"/>
              <a:t>Steigere Dein Tempo wie auf der Tabelle vorgeschlagen in 2er, 3er und dann 4er Schritten. Übe auf einem Tempo so lange, bis in in Dir Langeweile hochkommt und gehe erst dann zur nächsten Tempostufe weiter.</a:t>
            </a:r>
          </a:p>
          <a:p>
            <a:r>
              <a:rPr lang="de-DE" sz="1200" dirty="0"/>
              <a:t>Zeige Deinem Team Deine ausgefüllte(</a:t>
            </a:r>
            <a:r>
              <a:rPr lang="de-DE" sz="1200" dirty="0" err="1"/>
              <a:t>n</a:t>
            </a:r>
            <a:r>
              <a:rPr lang="de-DE" sz="1200" dirty="0"/>
              <a:t>) Tempotabelle(</a:t>
            </a:r>
            <a:r>
              <a:rPr lang="de-DE" sz="1200" dirty="0" err="1"/>
              <a:t>n</a:t>
            </a:r>
            <a:r>
              <a:rPr lang="de-DE" sz="1200" dirty="0"/>
              <a:t>) und lass Dich zertifizieren.</a:t>
            </a:r>
          </a:p>
        </p:txBody>
      </p:sp>
    </p:spTree>
    <p:extLst>
      <p:ext uri="{BB962C8B-B14F-4D97-AF65-F5344CB8AC3E}">
        <p14:creationId xmlns:p14="http://schemas.microsoft.com/office/powerpoint/2010/main" val="235302098"/>
      </p:ext>
    </p:extLst>
  </p:cSld>
  <p:clrMapOvr>
    <a:masterClrMapping/>
  </p:clrMapOvr>
  <p:timing>
    <p:tnLst>
      <p:par>
        <p:cTn id="1" dur="indefinite" restart="never" nodeType="tmRoot"/>
      </p:par>
    </p:tnLst>
  </p:timing>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130</Words>
  <Application>Microsoft Macintosh PowerPoint</Application>
  <PresentationFormat>Benutzerdefiniert</PresentationFormat>
  <Paragraphs>11</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Avenir Book</vt:lpstr>
      <vt:lpstr>Avenir Heavy</vt:lpstr>
      <vt:lpstr>Avenir Light</vt:lpstr>
      <vt:lpstr>Calibri</vt:lpstr>
      <vt:lpstr>Arial</vt:lpstr>
      <vt:lpstr>ger_apprentice_training_card_template_mm_cc</vt:lpstr>
      <vt:lpstr>TEMPOTABELLE</vt:lpstr>
      <vt:lpstr>PowerPoint-Präsentation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gina brandhuber</cp:lastModifiedBy>
  <cp:revision>37</cp:revision>
  <cp:lastPrinted>2016-02-23T08:54:24Z</cp:lastPrinted>
  <dcterms:created xsi:type="dcterms:W3CDTF">2015-03-26T08:30:55Z</dcterms:created>
  <dcterms:modified xsi:type="dcterms:W3CDTF">2016-02-23T09:40:19Z</dcterms:modified>
</cp:coreProperties>
</file>