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03">
          <p15:clr>
            <a:srgbClr val="A4A3A4"/>
          </p15:clr>
        </p15:guide>
        <p15:guide id="2" pos="7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p:scale>
          <a:sx n="141" d="100"/>
          <a:sy n="141" d="100"/>
        </p:scale>
        <p:origin x="-1008" y="-96"/>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3.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87331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21.11.15</a:t>
            </a:fld>
            <a:endParaRPr lang="de-DE" sz="600" dirty="0">
              <a:solidFill>
                <a:srgbClr val="5D5E5F"/>
              </a:solidFill>
              <a:latin typeface="Avenir Light"/>
              <a:cs typeface="Avenir Light"/>
            </a:endParaRPr>
          </a:p>
        </p:txBody>
      </p:sp>
      <p:sp>
        <p:nvSpPr>
          <p:cNvPr id="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a:xfrm>
            <a:off x="378144" y="4940886"/>
            <a:ext cx="1764665" cy="283817"/>
          </a:xfrm>
          <a:prstGeom prst="rect">
            <a:avLst/>
          </a:prstGeom>
        </p:spPr>
        <p:txBody>
          <a:bodyPr/>
          <a:lstStyle/>
          <a:p>
            <a:fld id="{FF5B2BAF-DF38-0A48-A798-0C06E514FD52}" type="datetimeFigureOut">
              <a:rPr lang="de-DE" smtClean="0"/>
              <a:t>21.11.15</a:t>
            </a:fld>
            <a:endParaRPr lang="de-DE" dirty="0"/>
          </a:p>
        </p:txBody>
      </p:sp>
      <p:sp>
        <p:nvSpPr>
          <p:cNvPr id="4" name="Fußzeilenplatzhalter 3"/>
          <p:cNvSpPr>
            <a:spLocks noGrp="1"/>
          </p:cNvSpPr>
          <p:nvPr>
            <p:ph type="ftr" sz="quarter" idx="11"/>
          </p:nvPr>
        </p:nvSpPr>
        <p:spPr>
          <a:xfrm>
            <a:off x="2583974" y="4940886"/>
            <a:ext cx="2394903" cy="283817"/>
          </a:xfrm>
          <a:prstGeom prst="rect">
            <a:avLst/>
          </a:prstGeom>
        </p:spPr>
        <p:txBody>
          <a:bodyPr/>
          <a:lstStyle/>
          <a:p>
            <a:endParaRPr lang="de-DE"/>
          </a:p>
        </p:txBody>
      </p:sp>
      <p:sp>
        <p:nvSpPr>
          <p:cNvPr id="5" name="Foliennummernplatzhalter 4"/>
          <p:cNvSpPr>
            <a:spLocks noGrp="1"/>
          </p:cNvSpPr>
          <p:nvPr>
            <p:ph type="sldNum" sz="quarter" idx="12"/>
          </p:nvPr>
        </p:nvSpPr>
        <p:spPr>
          <a:xfrm>
            <a:off x="5420044" y="4940886"/>
            <a:ext cx="1764665" cy="283817"/>
          </a:xfrm>
          <a:prstGeom prst="rect">
            <a:avLst/>
          </a:prstGeom>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userDrawn="1"/>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843323"/>
            <a:ext cx="4358863" cy="461665"/>
          </a:xfrm>
          <a:prstGeom prst="rect">
            <a:avLst/>
          </a:prstGeom>
          <a:noFill/>
        </p:spPr>
        <p:txBody>
          <a:bodyPr wrap="square" rtlCol="0">
            <a:spAutoFit/>
          </a:bodyPr>
          <a:lstStyle/>
          <a:p>
            <a:r>
              <a:rPr lang="de-DE" sz="2400" dirty="0" smtClean="0">
                <a:solidFill>
                  <a:srgbClr val="1191D1"/>
                </a:solidFill>
                <a:latin typeface="Avenir Heavy"/>
                <a:cs typeface="Avenir Heavy"/>
              </a:rPr>
              <a:t>TEXT </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0"/>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b="0" baseline="0" dirty="0" smtClean="0">
                <a:solidFill>
                  <a:schemeClr val="bg1"/>
                </a:solidFill>
                <a:latin typeface="Avenir Book"/>
                <a:cs typeface="Avenir Book"/>
              </a:rPr>
              <a:t> </a:t>
            </a:r>
            <a:r>
              <a:rPr lang="de-DE" sz="1050" b="0" baseline="0" dirty="0" smtClean="0">
                <a:solidFill>
                  <a:schemeClr val="bg1"/>
                </a:solidFill>
                <a:latin typeface="Avenir Heavy"/>
                <a:cs typeface="Avenir Heavy"/>
              </a:rPr>
              <a:t>IDE 05</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0" indent="0" algn="l" defTabSz="403388" rtl="0" eaLnBrk="1" latinLnBrk="0" hangingPunct="1">
        <a:spcBef>
          <a:spcPct val="20000"/>
        </a:spcBef>
        <a:buClr>
          <a:srgbClr val="1191D1"/>
        </a:buClr>
        <a:buSzPct val="190000"/>
        <a:buFontTx/>
        <a:buNone/>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48707" y="654182"/>
            <a:ext cx="5703570" cy="830997"/>
          </a:xfrm>
        </p:spPr>
        <p:txBody>
          <a:bodyPr/>
          <a:lstStyle/>
          <a:p>
            <a:r>
              <a:rPr lang="de-DE" dirty="0" smtClean="0"/>
              <a:t>IDEEN </a:t>
            </a:r>
            <a:r>
              <a:rPr lang="de-DE" dirty="0" smtClean="0">
                <a:latin typeface="Avenir Light"/>
                <a:cs typeface="Avenir Light"/>
              </a:rPr>
              <a:t>BACKLOG</a:t>
            </a:r>
            <a:r>
              <a:rPr lang="de-DE" dirty="0" smtClean="0">
                <a:latin typeface="Avenir Light"/>
                <a:cs typeface="Avenir Light"/>
              </a:rPr>
              <a:t/>
            </a:r>
            <a:br>
              <a:rPr lang="de-DE" dirty="0" smtClean="0">
                <a:latin typeface="Avenir Light"/>
                <a:cs typeface="Avenir Light"/>
              </a:rPr>
            </a:br>
            <a:endParaRPr lang="de-DE" dirty="0">
              <a:latin typeface="Avenir Light"/>
              <a:cs typeface="Avenir Light"/>
            </a:endParaRPr>
          </a:p>
        </p:txBody>
      </p:sp>
      <p:sp>
        <p:nvSpPr>
          <p:cNvPr id="6" name="Textplatzhalter 2"/>
          <p:cNvSpPr>
            <a:spLocks noGrp="1"/>
          </p:cNvSpPr>
          <p:nvPr>
            <p:ph idx="13"/>
          </p:nvPr>
        </p:nvSpPr>
        <p:spPr>
          <a:xfrm>
            <a:off x="858838" y="1568452"/>
            <a:ext cx="6266026" cy="3502305"/>
          </a:xfrm>
        </p:spPr>
        <p:txBody>
          <a:bodyPr>
            <a:normAutofit/>
          </a:bodyPr>
          <a:lstStyle/>
          <a:p>
            <a:pPr marL="269875" lvl="1" indent="-225425">
              <a:lnSpc>
                <a:spcPts val="1500"/>
              </a:lnSpc>
              <a:spcBef>
                <a:spcPts val="400"/>
              </a:spcBef>
            </a:pPr>
            <a:r>
              <a:rPr lang="de-DE" sz="1200" dirty="0" smtClean="0"/>
              <a:t>Du hast jeden Tag viele </a:t>
            </a:r>
            <a:r>
              <a:rPr lang="de-DE" sz="1200" dirty="0" smtClean="0"/>
              <a:t>Ideen im Kopf. Die wenigsten überleben die ersten 5 Minuten ihres Daseins. Das kann viele Gründe haben: Viele sind nur für Millisekunden präsent und dann wieder vergessen. </a:t>
            </a:r>
            <a:r>
              <a:rPr lang="de-DE" sz="1200" dirty="0"/>
              <a:t>V</a:t>
            </a:r>
            <a:r>
              <a:rPr lang="de-DE" sz="1200" dirty="0" smtClean="0"/>
              <a:t>iele werden gar nicht als Ideen wahrgenommen, weil sie zu klein oder zu unbedeutend erscheinen. Viele schaffen es auch nicht durch deine innere Zensur, nach welchen Regeln die auch immer arbeitet.</a:t>
            </a:r>
            <a:endParaRPr lang="de-DE" sz="1200" dirty="0" smtClean="0"/>
          </a:p>
          <a:p>
            <a:pPr marL="269875" lvl="1" indent="-225425">
              <a:lnSpc>
                <a:spcPts val="1500"/>
              </a:lnSpc>
              <a:spcBef>
                <a:spcPts val="400"/>
              </a:spcBef>
            </a:pPr>
            <a:r>
              <a:rPr lang="de-DE" sz="1200" dirty="0"/>
              <a:t>D</a:t>
            </a:r>
            <a:r>
              <a:rPr lang="de-DE" sz="1200" dirty="0" smtClean="0"/>
              <a:t>einen Ideen </a:t>
            </a:r>
            <a:r>
              <a:rPr lang="de-DE" sz="1200" dirty="0" smtClean="0"/>
              <a:t>einen Platz </a:t>
            </a:r>
            <a:r>
              <a:rPr lang="de-DE" sz="1200" dirty="0" smtClean="0"/>
              <a:t>zu geben, gibt Dir selbst einen größeren Platz in Deinem Leben und in Deinem Team.</a:t>
            </a:r>
          </a:p>
          <a:p>
            <a:pPr marL="269875" lvl="1" indent="-225425">
              <a:lnSpc>
                <a:spcPts val="1500"/>
              </a:lnSpc>
              <a:spcBef>
                <a:spcPts val="400"/>
              </a:spcBef>
            </a:pPr>
            <a:r>
              <a:rPr lang="de-DE" sz="1200" dirty="0" smtClean="0"/>
              <a:t>Das Ziel ist, ein ungeordnetes </a:t>
            </a:r>
            <a:r>
              <a:rPr lang="de-DE" sz="1200" dirty="0" err="1" smtClean="0"/>
              <a:t>Backlog</a:t>
            </a:r>
            <a:r>
              <a:rPr lang="de-DE" sz="1200" dirty="0" smtClean="0"/>
              <a:t> mit all Deinen Ideen </a:t>
            </a:r>
            <a:r>
              <a:rPr lang="de-DE" sz="1200" dirty="0" smtClean="0"/>
              <a:t>zu </a:t>
            </a:r>
            <a:r>
              <a:rPr lang="de-DE" sz="1200" dirty="0" smtClean="0"/>
              <a:t>erstellen, so, wie sie Dir einfallen.</a:t>
            </a:r>
            <a:endParaRPr lang="de-DE" sz="1200" dirty="0"/>
          </a:p>
          <a:p>
            <a:pPr marL="269875" lvl="1" indent="-225425">
              <a:lnSpc>
                <a:spcPts val="1500"/>
              </a:lnSpc>
              <a:spcBef>
                <a:spcPts val="400"/>
              </a:spcBef>
            </a:pPr>
            <a:r>
              <a:rPr lang="de-DE" sz="1200" dirty="0" smtClean="0"/>
              <a:t>Dafür brauchst Du einen Ort, um </a:t>
            </a:r>
            <a:r>
              <a:rPr lang="de-DE" sz="1200" dirty="0" smtClean="0"/>
              <a:t>sie aufzuschreiben</a:t>
            </a:r>
            <a:r>
              <a:rPr lang="de-DE" sz="1200" dirty="0"/>
              <a:t>. </a:t>
            </a:r>
            <a:endParaRPr lang="de-DE" sz="1200" dirty="0" smtClean="0"/>
          </a:p>
          <a:p>
            <a:pPr marL="269875" lvl="1" indent="-225425">
              <a:lnSpc>
                <a:spcPts val="1500"/>
              </a:lnSpc>
              <a:spcBef>
                <a:spcPts val="400"/>
              </a:spcBef>
            </a:pPr>
            <a:r>
              <a:rPr lang="de-DE" sz="1200" dirty="0" smtClean="0"/>
              <a:t>Die </a:t>
            </a:r>
            <a:r>
              <a:rPr lang="de-DE" sz="1200" dirty="0"/>
              <a:t>Form ist dabei weniger wichtig, als das Ziel, einen Ideenfluss </a:t>
            </a:r>
            <a:r>
              <a:rPr lang="de-DE" sz="1200" dirty="0" smtClean="0"/>
              <a:t>in </a:t>
            </a:r>
            <a:r>
              <a:rPr lang="de-DE" sz="1200" dirty="0"/>
              <a:t>Gang zu </a:t>
            </a:r>
            <a:r>
              <a:rPr lang="de-DE" sz="1200" dirty="0" smtClean="0"/>
              <a:t>setzen.</a:t>
            </a:r>
          </a:p>
          <a:p>
            <a:pPr marL="269875" lvl="1" indent="-225425">
              <a:lnSpc>
                <a:spcPts val="1500"/>
              </a:lnSpc>
              <a:spcBef>
                <a:spcPts val="400"/>
              </a:spcBef>
            </a:pPr>
            <a:r>
              <a:rPr lang="de-DE" sz="1200" dirty="0" smtClean="0"/>
              <a:t>Es ist sinnvoll</a:t>
            </a:r>
            <a:r>
              <a:rPr lang="de-DE" sz="1200" dirty="0" smtClean="0"/>
              <a:t>, für das </a:t>
            </a:r>
            <a:r>
              <a:rPr lang="de-DE" sz="1200" dirty="0" err="1" smtClean="0"/>
              <a:t>Backlog</a:t>
            </a:r>
            <a:r>
              <a:rPr lang="de-DE" sz="1200" dirty="0" smtClean="0"/>
              <a:t> gleich zu Beginn eine Form zu wählen, in der die Ideen von Dir später priorisiert und von anderen bewertet werden können. Das kann ein Blog oder ein anderes </a:t>
            </a:r>
            <a:r>
              <a:rPr lang="de-DE" sz="1200" dirty="0" err="1" smtClean="0"/>
              <a:t>Teamtool</a:t>
            </a:r>
            <a:r>
              <a:rPr lang="de-DE" sz="1200" dirty="0" smtClean="0"/>
              <a:t> sein.</a:t>
            </a:r>
          </a:p>
          <a:p>
            <a:pPr marL="269875" lvl="1" indent="-225425">
              <a:lnSpc>
                <a:spcPts val="1500"/>
              </a:lnSpc>
              <a:spcBef>
                <a:spcPts val="400"/>
              </a:spcBef>
            </a:pPr>
            <a:r>
              <a:rPr lang="de-DE" sz="1200" dirty="0" smtClean="0"/>
              <a:t>Ziel ist es, alle Ideen fließen zu lassen, damit neue Ideen nachfließen können. Neue Ideen entstehen, wenn man ihnen Platz gibt, hochkommen zu können. </a:t>
            </a:r>
          </a:p>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
        <p:nvSpPr>
          <p:cNvPr id="7" name="Untertitel 2"/>
          <p:cNvSpPr txBox="1">
            <a:spLocks/>
          </p:cNvSpPr>
          <p:nvPr/>
        </p:nvSpPr>
        <p:spPr>
          <a:xfrm>
            <a:off x="1166813" y="973847"/>
            <a:ext cx="5293995" cy="462329"/>
          </a:xfrm>
          <a:prstGeom prst="rect">
            <a:avLst/>
          </a:prstGeom>
          <a:noFill/>
        </p:spPr>
        <p:txBody>
          <a:bodyPr vert="horz" lIns="80678" tIns="40339" rIns="80678" bIns="40339" rtlCol="0">
            <a:normAutofit/>
          </a:bodyPr>
          <a:lstStyle>
            <a:lvl1pPr marL="0" indent="0" algn="l" defTabSz="403388" rtl="0" eaLnBrk="1" latinLnBrk="0" hangingPunct="1">
              <a:spcBef>
                <a:spcPct val="20000"/>
              </a:spcBef>
              <a:buClr>
                <a:srgbClr val="1191D1"/>
              </a:buClr>
              <a:buSzPct val="190000"/>
              <a:buFontTx/>
              <a:buNone/>
              <a:defRPr sz="2300" kern="1200">
                <a:solidFill>
                  <a:srgbClr val="1191D1"/>
                </a:solidFill>
                <a:latin typeface="Avenir Book"/>
                <a:ea typeface="+mn-ea"/>
                <a:cs typeface="Avenir Book"/>
              </a:defRPr>
            </a:lvl1pPr>
            <a:lvl2pPr marL="403388"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2pPr>
            <a:lvl3pPr marL="806775"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3pPr>
            <a:lvl4pPr marL="1210163"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4pPr>
            <a:lvl5pPr marL="1613550"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5pPr>
            <a:lvl6pPr marL="2016938"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6pPr>
            <a:lvl7pPr marL="2420325"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7pPr>
            <a:lvl8pPr marL="2823713"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8pPr>
            <a:lvl9pPr marL="3227100"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9pPr>
          </a:lstStyle>
          <a:p>
            <a:pPr marL="171450" indent="-171450">
              <a:lnSpc>
                <a:spcPct val="150000"/>
              </a:lnSpc>
              <a:spcBef>
                <a:spcPts val="0"/>
              </a:spcBef>
              <a:buClr>
                <a:srgbClr val="229237"/>
              </a:buClr>
              <a:buSzPct val="250000"/>
              <a:buFont typeface="Arial"/>
              <a:buNone/>
            </a:pPr>
            <a:r>
              <a:rPr lang="de-DE" sz="1000" cap="all" dirty="0" smtClean="0">
                <a:solidFill>
                  <a:srgbClr val="5D5E5F"/>
                </a:solidFill>
              </a:rPr>
              <a:t>Silke </a:t>
            </a:r>
            <a:r>
              <a:rPr lang="de-DE" sz="1000" cap="all" dirty="0" err="1" smtClean="0">
                <a:solidFill>
                  <a:srgbClr val="5D5E5F"/>
                </a:solidFill>
              </a:rPr>
              <a:t>Kainzbauer</a:t>
            </a:r>
            <a:endParaRPr lang="de-DE" sz="1000" cap="all" dirty="0">
              <a:solidFill>
                <a:srgbClr val="5D5E5F"/>
              </a:solidFill>
            </a:endParaRPr>
          </a:p>
        </p:txBody>
      </p:sp>
      <p:sp>
        <p:nvSpPr>
          <p:cNvPr id="3" name="Textfeld 2"/>
          <p:cNvSpPr txBox="1"/>
          <p:nvPr/>
        </p:nvSpPr>
        <p:spPr>
          <a:xfrm>
            <a:off x="-558460" y="2431802"/>
            <a:ext cx="184666" cy="338554"/>
          </a:xfrm>
          <a:prstGeom prst="rect">
            <a:avLst/>
          </a:prstGeom>
          <a:noFill/>
        </p:spPr>
        <p:txBody>
          <a:bodyPr wrap="none" rtlCol="0">
            <a:spAutoFit/>
          </a:bodyPr>
          <a:lstStyle/>
          <a:p>
            <a:endParaRPr lang="de-DE"/>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nSpc>
                <a:spcPts val="1600"/>
              </a:lnSpc>
              <a:spcBef>
                <a:spcPts val="1000"/>
              </a:spcBef>
            </a:pPr>
            <a:r>
              <a:rPr lang="de-DE" sz="1200" dirty="0">
                <a:latin typeface="Avenir Book" charset="0"/>
                <a:ea typeface="Avenir Book" charset="0"/>
                <a:cs typeface="Avenir Book" charset="0"/>
              </a:rPr>
              <a:t>Erstelle ein </a:t>
            </a:r>
            <a:r>
              <a:rPr lang="de-DE" sz="1200" dirty="0" err="1">
                <a:latin typeface="Avenir Book" charset="0"/>
                <a:ea typeface="Avenir Book" charset="0"/>
                <a:cs typeface="Avenir Book" charset="0"/>
              </a:rPr>
              <a:t>Backlog</a:t>
            </a:r>
            <a:r>
              <a:rPr lang="de-DE" sz="1200" dirty="0">
                <a:latin typeface="Avenir Book" charset="0"/>
                <a:ea typeface="Avenir Book" charset="0"/>
                <a:cs typeface="Avenir Book" charset="0"/>
              </a:rPr>
              <a:t> mit </a:t>
            </a:r>
            <a:r>
              <a:rPr lang="de-DE" sz="1200" dirty="0" smtClean="0">
                <a:latin typeface="Avenir Book" charset="0"/>
                <a:ea typeface="Avenir Book" charset="0"/>
                <a:cs typeface="Avenir Book" charset="0"/>
              </a:rPr>
              <a:t>Deinen Ideen</a:t>
            </a:r>
            <a:r>
              <a:rPr lang="de-DE" sz="1200" dirty="0">
                <a:latin typeface="Avenir Book" charset="0"/>
                <a:ea typeface="Avenir Book" charset="0"/>
                <a:cs typeface="Avenir Book" charset="0"/>
              </a:rPr>
              <a:t>. Solltest Du eine IDEA SNAKE (IDE 04) gemacht haben, </a:t>
            </a:r>
            <a:r>
              <a:rPr lang="de-DE" sz="1200" dirty="0" smtClean="0">
                <a:latin typeface="Avenir Book" charset="0"/>
                <a:ea typeface="Avenir Book" charset="0"/>
                <a:cs typeface="Avenir Book" charset="0"/>
              </a:rPr>
              <a:t>beginne damit, die Ideen der </a:t>
            </a:r>
            <a:r>
              <a:rPr lang="de-DE" sz="1200" dirty="0" err="1" smtClean="0">
                <a:latin typeface="Avenir Book" charset="0"/>
                <a:ea typeface="Avenir Book" charset="0"/>
                <a:cs typeface="Avenir Book" charset="0"/>
              </a:rPr>
              <a:t>Snake</a:t>
            </a:r>
            <a:r>
              <a:rPr lang="de-DE" sz="1200" dirty="0" smtClean="0">
                <a:latin typeface="Avenir Book" charset="0"/>
                <a:ea typeface="Avenir Book" charset="0"/>
                <a:cs typeface="Avenir Book" charset="0"/>
              </a:rPr>
              <a:t> in Dein </a:t>
            </a:r>
            <a:r>
              <a:rPr lang="de-DE" sz="1200" dirty="0" err="1" smtClean="0">
                <a:latin typeface="Avenir Book" charset="0"/>
                <a:ea typeface="Avenir Book" charset="0"/>
                <a:cs typeface="Avenir Book" charset="0"/>
              </a:rPr>
              <a:t>Backlog</a:t>
            </a:r>
            <a:r>
              <a:rPr lang="de-DE" sz="1200" dirty="0" smtClean="0">
                <a:latin typeface="Avenir Book" charset="0"/>
                <a:ea typeface="Avenir Book" charset="0"/>
                <a:cs typeface="Avenir Book" charset="0"/>
              </a:rPr>
              <a:t> zu übertragen.</a:t>
            </a:r>
            <a:endParaRPr lang="de-DE" sz="1200" dirty="0">
              <a:latin typeface="Avenir Book" charset="0"/>
              <a:ea typeface="Avenir Book" charset="0"/>
              <a:cs typeface="Avenir Book" charset="0"/>
            </a:endParaRPr>
          </a:p>
          <a:p>
            <a:pPr>
              <a:lnSpc>
                <a:spcPts val="1600"/>
              </a:lnSpc>
              <a:spcBef>
                <a:spcPts val="1000"/>
              </a:spcBef>
            </a:pPr>
            <a:r>
              <a:rPr lang="de-DE" sz="1200" dirty="0" smtClean="0">
                <a:latin typeface="Avenir Book" charset="0"/>
                <a:ea typeface="Avenir Book" charset="0"/>
                <a:cs typeface="Avenir Book" charset="0"/>
              </a:rPr>
              <a:t>Dieses </a:t>
            </a:r>
            <a:r>
              <a:rPr lang="de-DE" sz="1200" dirty="0" err="1" smtClean="0">
                <a:latin typeface="Avenir Book" charset="0"/>
                <a:ea typeface="Avenir Book" charset="0"/>
                <a:cs typeface="Avenir Book" charset="0"/>
              </a:rPr>
              <a:t>Backlog</a:t>
            </a:r>
            <a:r>
              <a:rPr lang="de-DE" sz="1200" dirty="0" smtClean="0">
                <a:latin typeface="Avenir Book" charset="0"/>
                <a:ea typeface="Avenir Book" charset="0"/>
                <a:cs typeface="Avenir Book" charset="0"/>
              </a:rPr>
              <a:t> enthält </a:t>
            </a:r>
            <a:r>
              <a:rPr lang="de-DE" sz="1200" dirty="0" smtClean="0">
                <a:latin typeface="Avenir Book" charset="0"/>
                <a:ea typeface="Avenir Book" charset="0"/>
                <a:cs typeface="Avenir Book" charset="0"/>
              </a:rPr>
              <a:t>in einem ersten Schritt ungeordnet </a:t>
            </a:r>
            <a:r>
              <a:rPr lang="de-DE" sz="1200" dirty="0" smtClean="0">
                <a:latin typeface="Avenir Book" charset="0"/>
                <a:ea typeface="Avenir Book" charset="0"/>
                <a:cs typeface="Avenir Book" charset="0"/>
              </a:rPr>
              <a:t>alles, </a:t>
            </a:r>
            <a:r>
              <a:rPr lang="de-DE" sz="1200" dirty="0">
                <a:latin typeface="Avenir Book" charset="0"/>
                <a:ea typeface="Avenir Book" charset="0"/>
                <a:cs typeface="Avenir Book" charset="0"/>
              </a:rPr>
              <a:t>was </a:t>
            </a:r>
            <a:r>
              <a:rPr lang="de-DE" sz="1200" dirty="0" smtClean="0">
                <a:latin typeface="Avenir Book" charset="0"/>
                <a:ea typeface="Avenir Book" charset="0"/>
                <a:cs typeface="Avenir Book" charset="0"/>
              </a:rPr>
              <a:t>Dir an </a:t>
            </a:r>
            <a:r>
              <a:rPr lang="de-DE" sz="1200" dirty="0">
                <a:latin typeface="Avenir Book" charset="0"/>
                <a:ea typeface="Avenir Book" charset="0"/>
                <a:cs typeface="Avenir Book" charset="0"/>
              </a:rPr>
              <a:t>Ideen </a:t>
            </a:r>
            <a:r>
              <a:rPr lang="de-DE" sz="1200" dirty="0" smtClean="0">
                <a:latin typeface="Avenir Book" charset="0"/>
                <a:ea typeface="Avenir Book" charset="0"/>
                <a:cs typeface="Avenir Book" charset="0"/>
              </a:rPr>
              <a:t>einfällt.</a:t>
            </a:r>
          </a:p>
          <a:p>
            <a:pPr>
              <a:lnSpc>
                <a:spcPts val="1600"/>
              </a:lnSpc>
              <a:spcBef>
                <a:spcPts val="1000"/>
              </a:spcBef>
            </a:pPr>
            <a:r>
              <a:rPr lang="de-DE" sz="1200" dirty="0" smtClean="0">
                <a:latin typeface="Avenir Book" charset="0"/>
                <a:ea typeface="Avenir Book" charset="0"/>
                <a:cs typeface="Avenir Book" charset="0"/>
              </a:rPr>
              <a:t>Skizziere </a:t>
            </a:r>
            <a:r>
              <a:rPr lang="de-DE" sz="1200" dirty="0" smtClean="0">
                <a:latin typeface="Avenir Book" charset="0"/>
                <a:ea typeface="Avenir Book" charset="0"/>
                <a:cs typeface="Avenir Book" charset="0"/>
              </a:rPr>
              <a:t>Deine Idee jeweils kurz oder schreibe sie als Punktliste </a:t>
            </a:r>
            <a:r>
              <a:rPr lang="de-DE" sz="1200" dirty="0" smtClean="0">
                <a:latin typeface="Avenir Book" charset="0"/>
                <a:ea typeface="Avenir Book" charset="0"/>
                <a:cs typeface="Avenir Book" charset="0"/>
              </a:rPr>
              <a:t>auf.</a:t>
            </a:r>
            <a:endParaRPr lang="de-DE" sz="1200" dirty="0" smtClean="0">
              <a:latin typeface="Avenir Book" charset="0"/>
              <a:ea typeface="Avenir Book" charset="0"/>
              <a:cs typeface="Avenir Book" charset="0"/>
            </a:endParaRPr>
          </a:p>
          <a:p>
            <a:pPr>
              <a:lnSpc>
                <a:spcPts val="1600"/>
              </a:lnSpc>
              <a:spcBef>
                <a:spcPts val="1000"/>
              </a:spcBef>
            </a:pPr>
            <a:r>
              <a:rPr lang="de-DE" sz="1200" dirty="0">
                <a:latin typeface="Avenir Book" charset="0"/>
                <a:ea typeface="Avenir Book" charset="0"/>
                <a:cs typeface="Avenir Book" charset="0"/>
              </a:rPr>
              <a:t>Schreibe in 2 Wochen mindestens 8 Ideen </a:t>
            </a:r>
            <a:r>
              <a:rPr lang="de-DE" sz="1200" dirty="0" smtClean="0">
                <a:latin typeface="Avenir Book" charset="0"/>
                <a:ea typeface="Avenir Book" charset="0"/>
                <a:cs typeface="Avenir Book" charset="0"/>
              </a:rPr>
              <a:t>in </a:t>
            </a:r>
            <a:r>
              <a:rPr lang="de-DE" sz="1200" dirty="0">
                <a:latin typeface="Avenir Book" charset="0"/>
                <a:ea typeface="Avenir Book" charset="0"/>
                <a:cs typeface="Avenir Book" charset="0"/>
              </a:rPr>
              <a:t>das </a:t>
            </a:r>
            <a:r>
              <a:rPr lang="de-DE" sz="1200" dirty="0" err="1">
                <a:latin typeface="Avenir Book" charset="0"/>
                <a:ea typeface="Avenir Book" charset="0"/>
                <a:cs typeface="Avenir Book" charset="0"/>
              </a:rPr>
              <a:t>Backlog</a:t>
            </a:r>
            <a:r>
              <a:rPr lang="de-DE" sz="1200" dirty="0">
                <a:latin typeface="Avenir Book" charset="0"/>
                <a:ea typeface="Avenir Book" charset="0"/>
                <a:cs typeface="Avenir Book" charset="0"/>
              </a:rPr>
              <a:t> und zeige sie Deinem Team oder Deinen Trainingspartnern</a:t>
            </a:r>
            <a:r>
              <a:rPr lang="de-DE" sz="1200" dirty="0" smtClean="0">
                <a:latin typeface="Avenir Book" charset="0"/>
                <a:ea typeface="Avenir Book" charset="0"/>
                <a:cs typeface="Avenir Book" charset="0"/>
              </a:rPr>
              <a:t>.</a:t>
            </a:r>
          </a:p>
          <a:p>
            <a:pPr marL="0" indent="0">
              <a:buNone/>
            </a:pPr>
            <a:endParaRPr lang="de-DE" sz="1200" dirty="0">
              <a:latin typeface="Avenir Book" charset="0"/>
              <a:ea typeface="Avenir Book" charset="0"/>
              <a:cs typeface="Avenir Book" charset="0"/>
            </a:endParaRPr>
          </a:p>
        </p:txBody>
      </p:sp>
      <p:pic>
        <p:nvPicPr>
          <p:cNvPr id="3" name="Bild 2" descr="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590" y="3470352"/>
            <a:ext cx="939800" cy="9144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294</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IDEEN BACKLOG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56</cp:revision>
  <cp:lastPrinted>2015-03-26T09:33:33Z</cp:lastPrinted>
  <dcterms:created xsi:type="dcterms:W3CDTF">2015-03-26T08:30:55Z</dcterms:created>
  <dcterms:modified xsi:type="dcterms:W3CDTF">2015-11-21T12:12:47Z</dcterms:modified>
</cp:coreProperties>
</file>