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03.09.18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03.09.18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03.09.18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a:latin typeface="Avenir Heavy"/>
                <a:cs typeface="Avenir Heavy"/>
              </a:rPr>
              <a:t>AUFMERKSAMKEIT</a:t>
            </a:r>
            <a:r>
              <a:rPr lang="de-DE" dirty="0"/>
              <a:t> SCHENKEN</a:t>
            </a:r>
          </a:p>
        </p:txBody>
      </p:sp>
      <p:sp>
        <p:nvSpPr>
          <p:cNvPr id="3" name="Inhaltsplatzhalter 2"/>
          <p:cNvSpPr>
            <a:spLocks noGrp="1"/>
          </p:cNvSpPr>
          <p:nvPr>
            <p:ph idx="13"/>
          </p:nvPr>
        </p:nvSpPr>
        <p:spPr/>
        <p:txBody>
          <a:bodyPr>
            <a:noAutofit/>
          </a:bodyPr>
          <a:lstStyle/>
          <a:p>
            <a:r>
              <a:rPr lang="de-DE" sz="1200" dirty="0"/>
              <a:t>"Pair </a:t>
            </a:r>
            <a:r>
              <a:rPr lang="de-DE" sz="1200" dirty="0" err="1"/>
              <a:t>Programming</a:t>
            </a:r>
            <a:r>
              <a:rPr lang="de-DE" sz="1200" dirty="0"/>
              <a:t>" ist eine Arbeitstechnik aus der agilen Software-Entwicklung, die für Musiker als "Pair </a:t>
            </a:r>
            <a:r>
              <a:rPr lang="de-DE" sz="1200" dirty="0" err="1"/>
              <a:t>Practicing</a:t>
            </a:r>
            <a:r>
              <a:rPr lang="de-DE" sz="1200" dirty="0"/>
              <a:t>" übernommen werden kann. Dabei nehmen sich zwei Partner zusammen Zeit fürs Üben, wo normalerweise alleine geübt wird.</a:t>
            </a:r>
          </a:p>
          <a:p>
            <a:r>
              <a:rPr lang="de-DE" sz="1200" dirty="0"/>
              <a:t>Die Zeit, die man zu zweit verbringt, ist sehr wertvoll. Es empfiehlt sich vorher ein Ende der Übe-Einheit zu definieren und einen </a:t>
            </a:r>
            <a:r>
              <a:rPr lang="de-DE" sz="1200" dirty="0" err="1"/>
              <a:t>Timer</a:t>
            </a:r>
            <a:r>
              <a:rPr lang="de-DE" sz="1200" dirty="0"/>
              <a:t> mitlaufen zu lassen. Es bietet sich an diesen Move mit der Tomatentechnik (siehe TOM 08) zu kombinieren.  </a:t>
            </a:r>
          </a:p>
          <a:p>
            <a:r>
              <a:rPr lang="de-DE" sz="1200" dirty="0"/>
              <a:t>Es gibt verteilte Rollen, die gleichberechtigt sind: Der Pilot führt das Üben aktiv aus und der Navigator sitzt dabei und hört zu. Er unterstützt den Prozess mit seiner Aufmerksamkeit. </a:t>
            </a:r>
          </a:p>
          <a:p>
            <a:r>
              <a:rPr lang="de-DE" sz="1200" dirty="0"/>
              <a:t>Aufgabe des </a:t>
            </a:r>
            <a:r>
              <a:rPr lang="de-DE" sz="1200" dirty="0" err="1"/>
              <a:t>Pilots</a:t>
            </a:r>
            <a:r>
              <a:rPr lang="de-DE" sz="1200" dirty="0"/>
              <a:t> ist einfach nur drauf los zu üben, wie er es sonst auch täte.</a:t>
            </a:r>
          </a:p>
          <a:p>
            <a:r>
              <a:rPr lang="de-DE" sz="1200" dirty="0"/>
              <a:t>Der Navigator wohnt dem Üben schweigend bei, beobachtet möglichst wertfrei und schreibt mit, was er erlebt. </a:t>
            </a:r>
          </a:p>
          <a:p>
            <a:r>
              <a:rPr lang="de-DE" sz="1200" dirty="0"/>
              <a:t>Durch die Aufmerksamkeit, die der Navigator dem Piloten beim Üben schenkt, entsteht eine gute Grundspannung, die positive Auswirkungen auf die Qualität, die Effizienz, den Spaß beim Üben und die Verbreitung von Erfahrung und Wissen haben kann.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Übe-Einheit an. </a:t>
            </a:r>
          </a:p>
          <a:p>
            <a:r>
              <a:rPr lang="de-DE" dirty="0"/>
              <a:t>Der Navigator schreibt mit, was er beobachtet. </a:t>
            </a:r>
          </a:p>
          <a:p>
            <a:r>
              <a:rPr lang="de-DE" dirty="0"/>
              <a:t>Tauscht euch nach dem Üben darüber aus, was aufgeschrieben wurde.</a:t>
            </a:r>
          </a:p>
          <a:p>
            <a:r>
              <a:rPr lang="de-DE" dirty="0"/>
              <a:t>Wechselt die Rollen, sodass innerhalb der 2 Wochen im gleichen Pärchen jeder zweimal Pilot und Navigator war.</a:t>
            </a:r>
          </a:p>
          <a:p>
            <a:r>
              <a:rPr lang="de-DE" dirty="0"/>
              <a:t>Am Ende der 2 Wochen gibt es 4 Erlebnisprotokolle.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118</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AUFMERKSAMKEIT SCHENKEN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32</cp:revision>
  <cp:lastPrinted>2015-03-26T09:33:33Z</cp:lastPrinted>
  <dcterms:created xsi:type="dcterms:W3CDTF">2015-03-26T08:30:55Z</dcterms:created>
  <dcterms:modified xsi:type="dcterms:W3CDTF">2018-09-03T15:10:26Z</dcterms:modified>
</cp:coreProperties>
</file>