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72">
          <p15:clr>
            <a:srgbClr val="A4A3A4"/>
          </p15:clr>
        </p15:guide>
        <p15:guide id="2" pos="7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 snapToObjects="1">
      <p:cViewPr varScale="1">
        <p:scale>
          <a:sx n="134" d="100"/>
          <a:sy n="134" d="100"/>
        </p:scale>
        <p:origin x="1664" y="176"/>
      </p:cViewPr>
      <p:guideLst>
        <p:guide orient="horz" pos="872"/>
        <p:guide pos="7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66813" y="697022"/>
            <a:ext cx="4612406" cy="461665"/>
          </a:xfrm>
        </p:spPr>
        <p:txBody>
          <a:bodyPr/>
          <a:lstStyle>
            <a:lvl1pPr algn="l">
              <a:defRPr baseline="0">
                <a:latin typeface="Avenir Book"/>
                <a:cs typeface="Avenir Book"/>
              </a:defRPr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>
          <a:xfrm>
            <a:off x="1192733" y="1088690"/>
            <a:ext cx="5293995" cy="467477"/>
          </a:xfrm>
        </p:spPr>
        <p:txBody>
          <a:bodyPr vert="horz" lIns="80678" tIns="40339" rIns="80678" bIns="40339" rtlCol="0">
            <a:normAutofit/>
          </a:bodyPr>
          <a:lstStyle>
            <a:lvl1pPr>
              <a:defRPr lang="de-DE" cap="all" dirty="0">
                <a:latin typeface="Avenir Book"/>
                <a:cs typeface="Avenir Book"/>
              </a:defRPr>
            </a:lvl1pPr>
          </a:lstStyle>
          <a:p>
            <a:pPr marL="0" lvl="0" indent="0">
              <a:spcBef>
                <a:spcPct val="20000"/>
              </a:spcBef>
              <a:buClr>
                <a:srgbClr val="7E006B"/>
              </a:buClr>
              <a:buSzPct val="170000"/>
              <a:buNone/>
            </a:pPr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7E006B"/>
                </a:solidFill>
                <a:latin typeface="Avenir Heavy"/>
                <a:cs typeface="Avenir Heavy"/>
              </a:rPr>
              <a:t>TR	AININGS</a:t>
            </a:r>
            <a:r>
              <a:rPr lang="de-DE" sz="2400" dirty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25.07.23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/>
              <a:t>Überschrift </a:t>
            </a:r>
            <a:br>
              <a:rPr lang="de-DE" dirty="0"/>
            </a:br>
            <a:r>
              <a:rPr lang="de-DE" dirty="0"/>
              <a:t>bearbeiten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25.07.23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>
                <a:solidFill>
                  <a:schemeClr val="bg1"/>
                </a:solidFill>
                <a:latin typeface="Avenir Heavy"/>
                <a:cs typeface="Avenir Heavy"/>
              </a:rPr>
              <a:t>TRC 03</a:t>
            </a: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amtool/training-card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Avenir Heavy"/>
                <a:cs typeface="Avenir Heavy"/>
              </a:rPr>
              <a:t>TRAININGSKARTE</a:t>
            </a:r>
            <a:r>
              <a:rPr lang="de-DE" dirty="0"/>
              <a:t> LAYOUTEN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Das Layout der Trainingskarten wurde professionell entworfen. Es steht in </a:t>
            </a:r>
            <a:r>
              <a:rPr lang="de-DE" dirty="0" err="1"/>
              <a:t>github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(http://</a:t>
            </a:r>
            <a:r>
              <a:rPr lang="de-DE" dirty="0" err="1"/>
              <a:t>github.com</a:t>
            </a:r>
            <a:r>
              <a:rPr lang="de-DE" dirty="0"/>
              <a:t>/</a:t>
            </a:r>
            <a:r>
              <a:rPr lang="de-DE" dirty="0" err="1"/>
              <a:t>Teamtool</a:t>
            </a:r>
            <a:r>
              <a:rPr lang="de-DE" dirty="0"/>
              <a:t>/</a:t>
            </a:r>
            <a:r>
              <a:rPr lang="de-DE" dirty="0" err="1"/>
              <a:t>training</a:t>
            </a:r>
            <a:r>
              <a:rPr lang="de-DE" dirty="0"/>
              <a:t>-cards) als Vorlage bzw. Schablone frei zur Verfügung.</a:t>
            </a:r>
            <a:endParaRPr lang="de-DE" dirty="0">
              <a:hlinkClick r:id="rId2"/>
            </a:endParaRPr>
          </a:p>
          <a:p>
            <a:r>
              <a:rPr lang="de-DE" dirty="0"/>
              <a:t>Beim </a:t>
            </a:r>
            <a:r>
              <a:rPr lang="de-DE" dirty="0" err="1"/>
              <a:t>Befüllen</a:t>
            </a:r>
            <a:r>
              <a:rPr lang="de-DE" dirty="0"/>
              <a:t> gibt es Standards, an die man sich halten sollte, um dem Layout gerecht zu werden.</a:t>
            </a:r>
          </a:p>
          <a:p>
            <a:r>
              <a:rPr lang="de-DE" dirty="0"/>
              <a:t>Der Titel neben dem Logo ist 24 </a:t>
            </a:r>
            <a:r>
              <a:rPr lang="de-DE" dirty="0" err="1"/>
              <a:t>pt</a:t>
            </a:r>
            <a:r>
              <a:rPr lang="de-DE" dirty="0"/>
              <a:t> groß und wird in Großbuchstaben geschrieben. Die erste Hälfte der Überschrift ist dick (</a:t>
            </a:r>
            <a:r>
              <a:rPr lang="de-DE" dirty="0" err="1"/>
              <a:t>Avenir</a:t>
            </a:r>
            <a:r>
              <a:rPr lang="de-DE" dirty="0"/>
              <a:t> Heavy) und die zweite dünn (</a:t>
            </a:r>
            <a:r>
              <a:rPr lang="de-DE" dirty="0" err="1"/>
              <a:t>Avenir</a:t>
            </a:r>
            <a:r>
              <a:rPr lang="de-DE" dirty="0"/>
              <a:t> Book).</a:t>
            </a:r>
          </a:p>
          <a:p>
            <a:r>
              <a:rPr lang="de-DE" dirty="0"/>
              <a:t>Unterhalb des Titels </a:t>
            </a:r>
            <a:r>
              <a:rPr lang="de-DE" dirty="0" err="1"/>
              <a:t>kan</a:t>
            </a:r>
            <a:r>
              <a:rPr lang="de-DE" dirty="0"/>
              <a:t> der volle Name des Autors in Avenir mit dunkelgrauen Großbuchstaben stehen, daneben das Datum der letzten Änderung in grauer, normaler Schrift.</a:t>
            </a:r>
          </a:p>
          <a:p>
            <a:r>
              <a:rPr lang="de-DE" dirty="0"/>
              <a:t>Die </a:t>
            </a:r>
            <a:r>
              <a:rPr lang="de-DE" dirty="0" err="1"/>
              <a:t>Bulletpoints</a:t>
            </a:r>
            <a:r>
              <a:rPr lang="de-DE" dirty="0"/>
              <a:t> auf der Vorderseite sind Pfeile, die Schrift ist </a:t>
            </a:r>
            <a:r>
              <a:rPr lang="de-DE" dirty="0" err="1"/>
              <a:t>Avenir</a:t>
            </a:r>
            <a:r>
              <a:rPr lang="de-DE" dirty="0"/>
              <a:t> oder Calibri in dunkelgrau.</a:t>
            </a:r>
          </a:p>
          <a:p>
            <a:r>
              <a:rPr lang="de-DE" dirty="0"/>
              <a:t>Textgröße variiert zwischen 8 </a:t>
            </a:r>
            <a:r>
              <a:rPr lang="de-DE" dirty="0" err="1"/>
              <a:t>pt</a:t>
            </a:r>
            <a:r>
              <a:rPr lang="de-DE" dirty="0"/>
              <a:t> und 14 </a:t>
            </a:r>
            <a:r>
              <a:rPr lang="de-DE" dirty="0" err="1"/>
              <a:t>pt</a:t>
            </a:r>
            <a:r>
              <a:rPr lang="de-DE" dirty="0"/>
              <a:t>. Die Sprache ist knapp und präzise. Wenn Du das Layout nicht einhalten kannst, weil Du zu viel geschrieben hast, reduziere Deine Worte oder mache aus Deiner Idee zwei Trainingskarten.</a:t>
            </a:r>
          </a:p>
          <a:p>
            <a:r>
              <a:rPr lang="de-DE" dirty="0"/>
              <a:t>Die Anrede auf der Karte ist „per Du“, wobei das „Du“ groß geschrieben wird.</a:t>
            </a:r>
          </a:p>
          <a:p>
            <a:r>
              <a:rPr lang="de-DE" dirty="0"/>
              <a:t>Auf der Rückseite sind die </a:t>
            </a:r>
            <a:r>
              <a:rPr lang="de-DE" dirty="0" err="1"/>
              <a:t>Bulletpoints</a:t>
            </a:r>
            <a:r>
              <a:rPr lang="de-DE" dirty="0"/>
              <a:t> leere Kästchen.</a:t>
            </a:r>
          </a:p>
          <a:p>
            <a:r>
              <a:rPr lang="de-DE" dirty="0"/>
              <a:t>Je nach Level sollte auf der Rückseite rechts unten das entsprechende Icon eingefügt werden. Standard ist das </a:t>
            </a:r>
            <a:r>
              <a:rPr lang="de-DE" dirty="0" err="1"/>
              <a:t>Apprentice</a:t>
            </a:r>
            <a:r>
              <a:rPr lang="de-DE" dirty="0"/>
              <a:t> Icon (Baseballkappe), aber auch die Icons der beiden anderen Level stehen in </a:t>
            </a:r>
            <a:r>
              <a:rPr lang="de-DE" dirty="0" err="1"/>
              <a:t>github</a:t>
            </a:r>
            <a:r>
              <a:rPr lang="de-DE" dirty="0"/>
              <a:t> zur Verfügung.</a:t>
            </a:r>
          </a:p>
          <a:p>
            <a:r>
              <a:rPr lang="de-DE" dirty="0"/>
              <a:t>Im rechten oberen Eck gibt es für jede Trainingskarte eine Signatur. Du kannst Dir selbst ein Identifizierungskonzept ausdenken. Wenn Du eine offizielle Signatur von der </a:t>
            </a:r>
            <a:r>
              <a:rPr lang="de-DE" dirty="0" err="1"/>
              <a:t>music</a:t>
            </a:r>
            <a:r>
              <a:rPr lang="de-DE" dirty="0"/>
              <a:t> </a:t>
            </a:r>
            <a:r>
              <a:rPr lang="de-DE" dirty="0" err="1"/>
              <a:t>moves</a:t>
            </a:r>
            <a:r>
              <a:rPr lang="de-DE" dirty="0"/>
              <a:t> Community haben möchtest, setze Dich über die Webseite www.music-moves.de mit ihr in Verbindung.</a:t>
            </a:r>
          </a:p>
          <a:p>
            <a:r>
              <a:rPr lang="de-DE" dirty="0"/>
              <a:t>Wenn Du Deine Trainingskarte rechtlich schützen lassen willst, kannst Du auf der Rückseite unten mittig eine Creative </a:t>
            </a:r>
            <a:r>
              <a:rPr lang="de-DE" dirty="0" err="1"/>
              <a:t>Commons</a:t>
            </a:r>
            <a:r>
              <a:rPr lang="de-DE" dirty="0"/>
              <a:t> Lizenz platzieren. Informationen hierzu findest Du unter: http://</a:t>
            </a:r>
            <a:r>
              <a:rPr lang="de-DE" dirty="0" err="1"/>
              <a:t>de.creativecommons.org</a:t>
            </a:r>
            <a:r>
              <a:rPr lang="de-DE" dirty="0"/>
              <a:t>/was-ist-cc/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REGINA BRANDHUBER, </a:t>
            </a:r>
            <a:r>
              <a:rPr lang="de-DE" cap="none" dirty="0"/>
              <a:t>zuletzt geändert am</a:t>
            </a:r>
            <a:r>
              <a:rPr lang="de-DE" dirty="0"/>
              <a:t> 19. </a:t>
            </a:r>
            <a:r>
              <a:rPr lang="de-DE" cap="none" dirty="0"/>
              <a:t>Oktober </a:t>
            </a:r>
            <a:r>
              <a:rPr lang="de-DE" dirty="0"/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269323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Layoute eine Trainingskarte und diskutiere sie mit Deinem Team oder einem Music </a:t>
            </a:r>
            <a:r>
              <a:rPr lang="de-DE" dirty="0" err="1"/>
              <a:t>Moves</a:t>
            </a:r>
            <a:r>
              <a:rPr lang="de-DE" dirty="0"/>
              <a:t> Trainer.</a:t>
            </a:r>
          </a:p>
          <a:p>
            <a:r>
              <a:rPr lang="de-DE" dirty="0"/>
              <a:t>Arbeite das Feedback in das Layout Deiner Karte ein.</a:t>
            </a:r>
          </a:p>
          <a:p>
            <a:pPr marL="0" indent="0">
              <a:buNone/>
            </a:pPr>
            <a:r>
              <a:rPr lang="de-DE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apprentice_training_card_template_m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ger_apprentice_training_card_template_mm.potx</Template>
  <TotalTime>0</TotalTime>
  <Words>363</Words>
  <Application>Microsoft Macintosh PowerPoint</Application>
  <PresentationFormat>Benutzerdefiniert</PresentationFormat>
  <Paragraphs>16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Avenir Book</vt:lpstr>
      <vt:lpstr>Avenir Heavy</vt:lpstr>
      <vt:lpstr>Avenir Light</vt:lpstr>
      <vt:lpstr>Calibri</vt:lpstr>
      <vt:lpstr>ger_apprentice_training_card_template_mm</vt:lpstr>
      <vt:lpstr>TRAININGSKARTE LAYOUTEN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gina brandhuber</cp:lastModifiedBy>
  <cp:revision>44</cp:revision>
  <cp:lastPrinted>2015-03-26T09:33:33Z</cp:lastPrinted>
  <dcterms:created xsi:type="dcterms:W3CDTF">2015-03-26T08:30:55Z</dcterms:created>
  <dcterms:modified xsi:type="dcterms:W3CDTF">2023-07-25T16:33:13Z</dcterms:modified>
</cp:coreProperties>
</file>