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os="4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095"/>
  </p:normalViewPr>
  <p:slideViewPr>
    <p:cSldViewPr snapToGrid="0" snapToObjects="1">
      <p:cViewPr varScale="1">
        <p:scale>
          <a:sx n="131" d="100"/>
          <a:sy n="131" d="100"/>
        </p:scale>
        <p:origin x="2280" y="184"/>
      </p:cViewPr>
      <p:guideLst>
        <p:guide orient="horz" pos="652"/>
        <p:guide pos="4469"/>
      </p:guideLst>
    </p:cSldViewPr>
  </p:slideViewPr>
  <p:notesTextViewPr>
    <p:cViewPr>
      <p:scale>
        <a:sx n="100" d="100"/>
        <a:sy n="100" d="100"/>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8DC5B-5F6F-B341-A0E1-3C37FC6B86DA}" type="datetimeFigureOut">
              <a:rPr lang="de-DE" smtClean="0"/>
              <a:t>23.02.16</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B8D552-4DCF-B34C-9A17-A8F13D3A7A09}" type="slidenum">
              <a:rPr lang="de-DE" smtClean="0"/>
              <a:t>‹Nr.›</a:t>
            </a:fld>
            <a:endParaRPr lang="de-DE"/>
          </a:p>
        </p:txBody>
      </p:sp>
    </p:spTree>
    <p:extLst>
      <p:ext uri="{BB962C8B-B14F-4D97-AF65-F5344CB8AC3E}">
        <p14:creationId xmlns:p14="http://schemas.microsoft.com/office/powerpoint/2010/main" val="18515444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23.02.16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23.02.16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23.02.16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KAN 05</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TEMPO</a:t>
            </a:r>
            <a:r>
              <a:rPr lang="de-DE" dirty="0" smtClean="0"/>
              <a:t>TABELLE</a:t>
            </a:r>
            <a:endParaRPr lang="de-DE" dirty="0"/>
          </a:p>
        </p:txBody>
      </p:sp>
      <p:sp>
        <p:nvSpPr>
          <p:cNvPr id="3" name="Inhaltsplatzhalter 2"/>
          <p:cNvSpPr>
            <a:spLocks noGrp="1"/>
          </p:cNvSpPr>
          <p:nvPr>
            <p:ph idx="13"/>
          </p:nvPr>
        </p:nvSpPr>
        <p:spPr/>
        <p:txBody>
          <a:bodyPr>
            <a:noAutofit/>
          </a:bodyPr>
          <a:lstStyle/>
          <a:p>
            <a:r>
              <a:rPr lang="de-DE" sz="1200" dirty="0"/>
              <a:t>Eine Variante des </a:t>
            </a:r>
            <a:r>
              <a:rPr lang="de-DE" sz="1200" dirty="0" err="1"/>
              <a:t>Kanbanboards</a:t>
            </a:r>
            <a:r>
              <a:rPr lang="de-DE" sz="1200" dirty="0"/>
              <a:t> für Musiker ist die Tempotabelle.</a:t>
            </a:r>
          </a:p>
          <a:p>
            <a:r>
              <a:rPr lang="de-DE" sz="1200" dirty="0"/>
              <a:t>In der Softwareentwicklung gibt es nach der Programmierung einen Arbeitsschritt, der "Testen" heißt. Hier wird die Software auf Herz und Nieren geprüft und auftretende Fehler werden dokumentiert, damit die Software dementsprechend überarbeitet werden kann.</a:t>
            </a:r>
          </a:p>
          <a:p>
            <a:r>
              <a:rPr lang="de-DE" sz="1200" dirty="0"/>
              <a:t>Das Tempo könnte für Musiker ein ähnliches Maß sein, um den Grad der Emanzipation mit bestimmten Phrasen </a:t>
            </a:r>
            <a:r>
              <a:rPr lang="de-DE" sz="1200" dirty="0" smtClean="0"/>
              <a:t/>
            </a:r>
            <a:br>
              <a:rPr lang="de-DE" sz="1200" dirty="0" smtClean="0"/>
            </a:br>
            <a:r>
              <a:rPr lang="de-DE" sz="1200" dirty="0" smtClean="0"/>
              <a:t>messen </a:t>
            </a:r>
            <a:r>
              <a:rPr lang="de-DE" sz="1200" dirty="0"/>
              <a:t>zu können.</a:t>
            </a:r>
          </a:p>
          <a:p>
            <a:r>
              <a:rPr lang="de-DE" sz="1200" dirty="0"/>
              <a:t>Mit der Tempotabelle kannst Du </a:t>
            </a:r>
            <a:r>
              <a:rPr lang="de-DE" sz="1200" dirty="0" smtClean="0"/>
              <a:t/>
            </a:r>
            <a:br>
              <a:rPr lang="de-DE" sz="1200" dirty="0" smtClean="0"/>
            </a:br>
            <a:r>
              <a:rPr lang="de-DE" sz="1200" dirty="0" smtClean="0"/>
              <a:t>dokumentieren</a:t>
            </a:r>
            <a:r>
              <a:rPr lang="de-DE" sz="1200" dirty="0"/>
              <a:t>, welche Phrase, welches </a:t>
            </a:r>
            <a:r>
              <a:rPr lang="de-DE" sz="1200" dirty="0" smtClean="0"/>
              <a:t/>
            </a:r>
            <a:br>
              <a:rPr lang="de-DE" sz="1200" dirty="0" smtClean="0"/>
            </a:br>
            <a:r>
              <a:rPr lang="de-DE" sz="1200" dirty="0" smtClean="0"/>
              <a:t>Tempostadium </a:t>
            </a:r>
            <a:r>
              <a:rPr lang="de-DE" sz="1200" dirty="0"/>
              <a:t>erreicht hat.</a:t>
            </a:r>
          </a:p>
          <a:p>
            <a:r>
              <a:rPr lang="de-DE" sz="1200" dirty="0"/>
              <a:t>Schreibe dazu in die erste Spalte die Takte </a:t>
            </a:r>
            <a:r>
              <a:rPr lang="de-DE" sz="1200" dirty="0" smtClean="0"/>
              <a:t/>
            </a:r>
            <a:br>
              <a:rPr lang="de-DE" sz="1200" dirty="0" smtClean="0"/>
            </a:br>
            <a:r>
              <a:rPr lang="de-DE" sz="1200" dirty="0" smtClean="0"/>
              <a:t>oder Taktstapel</a:t>
            </a:r>
            <a:r>
              <a:rPr lang="de-DE" sz="1200" dirty="0"/>
              <a:t>, die Du im Tempo steigern </a:t>
            </a:r>
            <a:r>
              <a:rPr lang="de-DE" sz="1200" dirty="0"/>
              <a:t/>
            </a:r>
            <a:br>
              <a:rPr lang="de-DE" sz="1200" dirty="0"/>
            </a:br>
            <a:r>
              <a:rPr lang="de-DE" sz="1200" dirty="0" smtClean="0"/>
              <a:t>möchtest </a:t>
            </a:r>
            <a:r>
              <a:rPr lang="de-DE" sz="1200" dirty="0"/>
              <a:t>und </a:t>
            </a:r>
            <a:r>
              <a:rPr lang="de-DE" sz="1200" dirty="0" smtClean="0"/>
              <a:t>kreuze </a:t>
            </a:r>
            <a:r>
              <a:rPr lang="de-DE" sz="1200" dirty="0"/>
              <a:t>das Tempo an, wo Du </a:t>
            </a:r>
            <a:r>
              <a:rPr lang="de-DE" sz="1200" dirty="0" smtClean="0"/>
              <a:t/>
            </a:r>
            <a:br>
              <a:rPr lang="de-DE" sz="1200" dirty="0" smtClean="0"/>
            </a:br>
            <a:r>
              <a:rPr lang="de-DE" sz="1200" dirty="0" smtClean="0"/>
              <a:t>gerade </a:t>
            </a:r>
            <a:r>
              <a:rPr lang="de-DE" sz="1200" dirty="0"/>
              <a:t>stehst.</a:t>
            </a:r>
          </a:p>
          <a:p>
            <a:r>
              <a:rPr lang="de-DE" sz="1200" dirty="0"/>
              <a:t>Als Konzertgeschwindigkeit bietet sich ein </a:t>
            </a:r>
            <a:r>
              <a:rPr lang="de-DE" sz="1200" dirty="0" smtClean="0"/>
              <a:t/>
            </a:r>
            <a:br>
              <a:rPr lang="de-DE" sz="1200" dirty="0" smtClean="0"/>
            </a:br>
            <a:r>
              <a:rPr lang="de-DE" sz="1200" dirty="0" smtClean="0"/>
              <a:t>10 </a:t>
            </a:r>
            <a:r>
              <a:rPr lang="de-DE" sz="1200" dirty="0"/>
              <a:t>oder </a:t>
            </a:r>
            <a:r>
              <a:rPr lang="de-DE" sz="1200" dirty="0" smtClean="0"/>
              <a:t>20%iges </a:t>
            </a:r>
            <a:r>
              <a:rPr lang="de-DE" sz="1200" dirty="0"/>
              <a:t>Übertreffen der Endgeschwindigkeit an.</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983496" y="2504589"/>
            <a:ext cx="1748184" cy="2473900"/>
          </a:xfrm>
          <a:prstGeom prst="roundRect">
            <a:avLst>
              <a:gd name="adj" fmla="val 4167"/>
            </a:avLst>
          </a:prstGeom>
          <a:solidFill>
            <a:srgbClr val="FFFFFF"/>
          </a:solidFill>
          <a:ln w="3175" cap="sq">
            <a:solidFill>
              <a:schemeClr val="tx1"/>
            </a:solidFill>
            <a:miter lim="800000"/>
          </a:ln>
          <a:effectLst/>
        </p:spPr>
      </p:pic>
    </p:spTree>
    <p:extLst>
      <p:ext uri="{BB962C8B-B14F-4D97-AF65-F5344CB8AC3E}">
        <p14:creationId xmlns:p14="http://schemas.microsoft.com/office/powerpoint/2010/main" val="3317620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Arbeite in mit der Tempotabelle, indem Du in 2 Wochen 4 Phrasen bis zur Konzertgeschwindigkeit bringst.</a:t>
            </a:r>
          </a:p>
          <a:p>
            <a:r>
              <a:rPr lang="de-DE" sz="1200" dirty="0"/>
              <a:t>Steigere Dein Tempo wie auf der Tabelle vorgeschlagen in 2er, 3er und dann 4er Schritten. Übe auf einem Tempo so lange, bis in in Dir Langeweile hochkommt und gehe erst dann zur nächsten Tempostufe weiter.</a:t>
            </a:r>
          </a:p>
          <a:p>
            <a:r>
              <a:rPr lang="de-DE" sz="1200" dirty="0"/>
              <a:t>Zeige Deinem Team Deine ausgefüllte(</a:t>
            </a:r>
            <a:r>
              <a:rPr lang="de-DE" sz="1200" dirty="0" err="1"/>
              <a:t>n</a:t>
            </a:r>
            <a:r>
              <a:rPr lang="de-DE" sz="1200" dirty="0"/>
              <a:t>) Tempotabelle(</a:t>
            </a:r>
            <a:r>
              <a:rPr lang="de-DE" sz="1200" dirty="0" err="1"/>
              <a:t>n</a:t>
            </a:r>
            <a:r>
              <a:rPr lang="de-DE" sz="1200" dirty="0"/>
              <a:t>) und lass Dich zertifizieren.</a:t>
            </a:r>
            <a:endParaRPr lang="de-DE" sz="1200" dirty="0"/>
          </a:p>
        </p:txBody>
      </p:sp>
    </p:spTree>
    <p:extLst>
      <p:ext uri="{BB962C8B-B14F-4D97-AF65-F5344CB8AC3E}">
        <p14:creationId xmlns:p14="http://schemas.microsoft.com/office/powerpoint/2010/main" val="235302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141</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Avenir Book</vt:lpstr>
      <vt:lpstr>Avenir Heavy</vt:lpstr>
      <vt:lpstr>Avenir Light</vt:lpstr>
      <vt:lpstr>Calibri</vt:lpstr>
      <vt:lpstr>Arial</vt:lpstr>
      <vt:lpstr>ger_apprentice_training_card_template_mm_cc</vt:lpstr>
      <vt:lpstr>TEMPOTABELLE</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36</cp:revision>
  <cp:lastPrinted>2016-02-23T08:54:24Z</cp:lastPrinted>
  <dcterms:created xsi:type="dcterms:W3CDTF">2015-03-26T08:30:55Z</dcterms:created>
  <dcterms:modified xsi:type="dcterms:W3CDTF">2016-02-23T09:36:47Z</dcterms:modified>
</cp:coreProperties>
</file>