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12.09.18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12.09.18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a:t>ALLES </a:t>
            </a:r>
            <a:r>
              <a:rPr lang="de-DE" dirty="0">
                <a:latin typeface="Avenir Book"/>
                <a:cs typeface="Avenir Book"/>
              </a:rPr>
              <a:t>TOMATE</a:t>
            </a:r>
          </a:p>
        </p:txBody>
      </p:sp>
      <p:sp>
        <p:nvSpPr>
          <p:cNvPr id="8" name="Inhaltsplatzhalter 7"/>
          <p:cNvSpPr>
            <a:spLocks noGrp="1"/>
          </p:cNvSpPr>
          <p:nvPr>
            <p:ph idx="13"/>
          </p:nvPr>
        </p:nvSpPr>
        <p:spPr/>
        <p:txBody>
          <a:bodyPr>
            <a:noAutofit/>
          </a:bodyPr>
          <a:lstStyle/>
          <a:p>
            <a:pPr lvl="0">
              <a:spcBef>
                <a:spcPts val="1000"/>
              </a:spcBef>
            </a:pPr>
            <a:r>
              <a:rPr lang="de-DE" sz="1050" dirty="0"/>
              <a:t>Wie viele Tomaten schaffe ich an einem Tag? Mit welchem Tagespensum fühle ich mich überfordert? Wann wird es langweilig?</a:t>
            </a:r>
          </a:p>
          <a:p>
            <a:pPr>
              <a:spcBef>
                <a:spcPts val="1000"/>
              </a:spcBef>
            </a:pPr>
            <a:r>
              <a:rPr lang="de-DE" sz="1050" dirty="0"/>
              <a:t>Ein Tagesplan, den Du auf Tomaten herunterbrichst (siehe TOM 01), hilft Dir eine Wahrnehmung zu entwickeln, wie viele konzentrierte Tomaten Du an einem Tag schaffen kannst. Er fordert Dich auf Dir zu überlegen, was Du machen magst. Wofür bist du heute aufgestanden? Wie viel davon kannst du umsetzen?</a:t>
            </a:r>
          </a:p>
          <a:p>
            <a:pPr lvl="0">
              <a:spcBef>
                <a:spcPts val="1000"/>
              </a:spcBef>
            </a:pPr>
            <a:r>
              <a:rPr lang="de-DE" sz="1050" dirty="0"/>
              <a:t>Wenn Du vor Deinem Tagwerk beginnst zu planen und danach reflektierst, was du geschafft hast, bekommst Du mit der Zeit ein Gefühl, welches Pensum Dir hilft, Dich und Deine Ziele zu entwickeln.</a:t>
            </a:r>
          </a:p>
          <a:p>
            <a:pPr>
              <a:spcBef>
                <a:spcPts val="1000"/>
              </a:spcBef>
            </a:pPr>
            <a:r>
              <a:rPr lang="de-DE" sz="1050" dirty="0"/>
              <a:t>Für Dein Team schafft es Transparenz, weil jeder weiß, woran du arbeitest. Dein Plan kann auch ein Trainingsanreiz für andere sein.</a:t>
            </a:r>
          </a:p>
          <a:p>
            <a:pPr lvl="0">
              <a:spcBef>
                <a:spcPts val="1000"/>
              </a:spcBef>
            </a:pPr>
            <a:r>
              <a:rPr lang="de-DE" sz="1050" dirty="0"/>
              <a:t>Experimentiere mit der Abfolge der Tomaten. Welche Tomaten brauchst Du hintereinander, damit Du konzentriert bleiben kannst? Was machst du besser vormittags, was nachmittags?</a:t>
            </a:r>
          </a:p>
          <a:p>
            <a:pPr lvl="0">
              <a:spcBef>
                <a:spcPts val="1000"/>
              </a:spcBef>
            </a:pPr>
            <a:r>
              <a:rPr lang="de-DE" sz="1050" dirty="0"/>
              <a:t>Richtwerte aus der Erfahrung: Als Anfänger kannst Du mit 2 Tomaten pro Tag beginnen und Dich später auf bis zu 8 oder 10 Tomaten zu je 25 Minuten steigern.</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100000"/>
              </a:lnSpc>
              <a:spcBef>
                <a:spcPts val="1000"/>
              </a:spcBef>
            </a:pPr>
            <a:r>
              <a:rPr lang="de-DE" sz="1050" dirty="0"/>
              <a:t>Plane Deinen Tag am Abend zuvor oder am selben Tag, bevor Du mit der Arbeit beginnst.</a:t>
            </a:r>
          </a:p>
          <a:p>
            <a:pPr>
              <a:lnSpc>
                <a:spcPct val="100000"/>
              </a:lnSpc>
              <a:spcBef>
                <a:spcPts val="1000"/>
              </a:spcBef>
            </a:pPr>
            <a:r>
              <a:rPr lang="de-DE" sz="1050" dirty="0"/>
              <a:t>Das Ziel ist am Ende genau das zu erreichen, was Du Dir vorgenommen hat. Vermeide liegen gebliebene Dinge vom Vortag wieder reinzuarbeiten. Jeder Tag ist einzigartig und nicht das Anhängsel von gestern.</a:t>
            </a:r>
          </a:p>
          <a:p>
            <a:pPr>
              <a:lnSpc>
                <a:spcPct val="100000"/>
              </a:lnSpc>
              <a:spcBef>
                <a:spcPts val="1000"/>
              </a:spcBef>
            </a:pPr>
            <a:r>
              <a:rPr lang="de-DE" sz="1050" dirty="0"/>
              <a:t>Teile Dir Deine Arbeit in Tomaten ein und gib jeder Tomate einen Titel. </a:t>
            </a:r>
          </a:p>
          <a:p>
            <a:pPr>
              <a:lnSpc>
                <a:spcPct val="100000"/>
              </a:lnSpc>
              <a:spcBef>
                <a:spcPts val="1000"/>
              </a:spcBef>
            </a:pPr>
            <a:r>
              <a:rPr lang="de-DE" sz="1050" dirty="0"/>
              <a:t>Schreibe in 2 Wochen 8 Tagespläne.</a:t>
            </a:r>
          </a:p>
          <a:p>
            <a:pPr>
              <a:lnSpc>
                <a:spcPct val="100000"/>
              </a:lnSpc>
              <a:spcBef>
                <a:spcPts val="1000"/>
              </a:spcBef>
            </a:pPr>
            <a:r>
              <a:rPr lang="de-DE" dirty="0"/>
              <a:t>Zeig Deinem Team Deine Tagespläne.</a:t>
            </a:r>
          </a:p>
          <a:p>
            <a:pPr marL="0" indent="0">
              <a:lnSpc>
                <a:spcPct val="100000"/>
              </a:lnSpc>
              <a:spcBef>
                <a:spcPts val="1000"/>
              </a:spcBef>
              <a:buNone/>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283</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ALLES TOMATE</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2018-09-12T15:10:59Z</dcterms:modified>
</cp:coreProperties>
</file>