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9237"/>
    <a:srgbClr val="9DCB82"/>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35" d="100"/>
          <a:sy n="135" d="100"/>
        </p:scale>
        <p:origin x="-1448" y="-112"/>
      </p:cViewPr>
      <p:guideLst>
        <p:guide orient="horz" pos="872"/>
        <p:guide pos="7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15.07.15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Überschrift 2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01105"/>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24098"/>
            <a:ext cx="5293995" cy="706149"/>
          </a:xfrm>
        </p:spPr>
        <p:txBody>
          <a:bodyPr>
            <a:normAutofit/>
          </a:bodyPr>
          <a:lstStyle>
            <a:lvl1pPr marL="0" indent="0" algn="l">
              <a:buNone/>
              <a:defRPr sz="2300">
                <a:solidFill>
                  <a:srgbClr val="229237"/>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1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83656"/>
            <a:ext cx="4612406" cy="461665"/>
          </a:xfrm>
        </p:spPr>
        <p:txBody>
          <a:bodyPr/>
          <a:lstStyle>
            <a:lvl1pPr algn="l">
              <a:defRPr/>
            </a:lvl1pPr>
          </a:lstStyle>
          <a:p>
            <a:r>
              <a:rPr lang="de-DE" smtClean="0"/>
              <a:t>Mastertitelformat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104588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iningsaufgabe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lvl1pPr algn="l">
              <a:defRPr/>
            </a:lvl1pPr>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15.07.15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jpg"/><Relationship Id="rId7" Type="http://schemas.openxmlformats.org/officeDocument/2006/relationships/image" Target="../media/image2.png"/><Relationship Id="rId8"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pic>
        <p:nvPicPr>
          <p:cNvPr id="11" name="Bild 10" descr="Signet.jpg"/>
          <p:cNvPicPr>
            <a:picLocks noChangeAspect="1"/>
          </p:cNvPicPr>
          <p:nvPr/>
        </p:nvPicPr>
        <p:blipFill rotWithShape="1">
          <a:blip r:embed="rId6">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15.07.15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PER 01</a:t>
            </a:r>
            <a:endParaRPr lang="de-DE" sz="1050" b="1" dirty="0">
              <a:solidFill>
                <a:schemeClr val="bg1"/>
              </a:solidFill>
              <a:latin typeface="Avenir Heavy"/>
              <a:cs typeface="Avenir Heavy"/>
            </a:endParaRPr>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51" r:id="rId4"/>
  </p:sldLayoutIdLst>
  <p:txStyles>
    <p:titleStyle>
      <a:lvl1pPr algn="ctr" defTabSz="403388" rtl="0" eaLnBrk="1" latinLnBrk="0" hangingPunct="1">
        <a:spcBef>
          <a:spcPct val="0"/>
        </a:spcBef>
        <a:buNone/>
        <a:defRPr lang="de-DE" sz="2400" b="0" kern="1200" baseline="0">
          <a:solidFill>
            <a:srgbClr val="229237"/>
          </a:solidFill>
          <a:latin typeface="Avenir Heavy"/>
          <a:ea typeface="+mn-ea"/>
          <a:cs typeface="Avenir Heavy"/>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8"/>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smtClean="0"/>
              <a:t>WERT</a:t>
            </a:r>
            <a:r>
              <a:rPr lang="de-DE" dirty="0" smtClean="0">
                <a:latin typeface="Avenir Light"/>
                <a:cs typeface="Avenir Light"/>
              </a:rPr>
              <a:t>SCHÄTZUNG</a:t>
            </a:r>
            <a:endParaRPr lang="de-DE" dirty="0"/>
          </a:p>
        </p:txBody>
      </p:sp>
      <p:sp>
        <p:nvSpPr>
          <p:cNvPr id="5" name="Textplatzhalter 4"/>
          <p:cNvSpPr>
            <a:spLocks noGrp="1"/>
          </p:cNvSpPr>
          <p:nvPr>
            <p:ph type="body" sz="quarter" idx="14"/>
          </p:nvPr>
        </p:nvSpPr>
        <p:spPr>
          <a:xfrm>
            <a:off x="858838" y="1568452"/>
            <a:ext cx="6178340" cy="3398988"/>
          </a:xfrm>
        </p:spPr>
        <p:txBody>
          <a:bodyPr>
            <a:normAutofit/>
          </a:bodyPr>
          <a:lstStyle/>
          <a:p>
            <a:r>
              <a:rPr lang="de-DE" dirty="0" smtClean="0"/>
              <a:t>Wertschätzung bedeutet, sich nicht zu schade zu sein, die Welt aus den Augen des anderen zu sehen.</a:t>
            </a:r>
          </a:p>
          <a:p>
            <a:r>
              <a:rPr lang="de-DE" dirty="0" smtClean="0"/>
              <a:t>Das schließt ein, dass man sich auf sein Gegenüber einlassen muss, auf dessen Erwartungshaltungen, auf dessen Sicht der Welt.</a:t>
            </a:r>
          </a:p>
          <a:p>
            <a:r>
              <a:rPr lang="de-DE" dirty="0" smtClean="0"/>
              <a:t>Das ist dann besonders schwierig, wenn ich Teile dieses Menschen ablehne oder er negative Gefühle bei mir hervorruft.</a:t>
            </a:r>
          </a:p>
          <a:p>
            <a:r>
              <a:rPr lang="de-DE" dirty="0" smtClean="0"/>
              <a:t>Gerade dann ist es besonders wichtig, hinzuschauen, denn andere Menschen fungieren für mich als Spiegel und weisen mich auf meine Schatten hin, die ich zum Teil kenne, aber häufig auch so grundlegend ablehne, dass sie mir nicht bewusst sind.</a:t>
            </a:r>
          </a:p>
          <a:p>
            <a:r>
              <a:rPr lang="de-DE" dirty="0" smtClean="0"/>
              <a:t>Meine Gefühle sind mir, sie haben mit mir zu tun und auch wenn sie von außen ausgelöst werden, entstehen sie in mir aufgrund meines eigenen Weltbildes und meiner Glaubenssätze. Die anderen Menschen stellen sich quasi als Auslöser zur Verfügung und ermöglichen mir, mich genau kennenzulernen. Ohne die anderen könnte ich mich nicht entdecken.</a:t>
            </a:r>
          </a:p>
          <a:p>
            <a:r>
              <a:rPr lang="de-DE" dirty="0" smtClean="0"/>
              <a:t>In dem ich dem anderen einen Raum gebe in meiner Welt, lasse ich ihn einen echten Teil meines Lebens sein. Ich räume diesem Menschen einen Platz ein, so wie er ist.</a:t>
            </a:r>
            <a:endParaRPr lang="de-DE"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DE"/>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_e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ger_Training_Card_Template_ee.potx</Template>
  <TotalTime>0</TotalTime>
  <Words>203</Words>
  <Application>Microsoft Macintosh PowerPoint</Application>
  <PresentationFormat>Benutzerdefiniert</PresentationFormat>
  <Paragraphs>7</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ger_Training_Card_Template_ee</vt:lpstr>
      <vt:lpstr>WERTSCHÄTZUNG</vt:lpstr>
      <vt:lpstr>PowerPoint-Präsentation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38</cp:revision>
  <cp:lastPrinted>2015-03-26T09:33:33Z</cp:lastPrinted>
  <dcterms:created xsi:type="dcterms:W3CDTF">2015-03-26T08:30:55Z</dcterms:created>
  <dcterms:modified xsi:type="dcterms:W3CDTF">2015-07-15T06:44:26Z</dcterms:modified>
  <cp:category/>
</cp:coreProperties>
</file>