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3" d="100"/>
          <a:sy n="133" d="100"/>
        </p:scale>
        <p:origin x="-1496" y="-104"/>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15.07.15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768539"/>
            <a:ext cx="5293995" cy="706149"/>
          </a:xfrm>
        </p:spPr>
        <p:txBody>
          <a:bodyPr>
            <a:normAutofit/>
          </a:bodyPr>
          <a:lstStyle>
            <a:lvl1pPr marL="0" indent="0" algn="l">
              <a:buNone/>
              <a:defRPr sz="2300">
                <a:solidFill>
                  <a:srgbClr val="229237"/>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8" name="Textplatzhalter 7"/>
          <p:cNvSpPr>
            <a:spLocks noGrp="1"/>
          </p:cNvSpPr>
          <p:nvPr>
            <p:ph type="body" sz="quarter" idx="15"/>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	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lvl1pPr algn="l">
              <a:defRPr/>
            </a:lvl1p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15.07.15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jpg"/><Relationship Id="rId6" Type="http://schemas.openxmlformats.org/officeDocument/2006/relationships/image" Target="../media/image2.png"/><Relationship Id="rId7"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Bild 10" descr="Signet.jpg"/>
          <p:cNvPicPr>
            <a:picLocks noChangeAspect="1"/>
          </p:cNvPicPr>
          <p:nvPr/>
        </p:nvPicPr>
        <p:blipFill rotWithShape="1">
          <a:blip r:embed="rId5">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15.07.15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a:t>
            </a:r>
            <a:r>
              <a:rPr lang="de-DE" sz="1050" b="1" baseline="0" dirty="0" smtClean="0">
                <a:solidFill>
                  <a:schemeClr val="bg1"/>
                </a:solidFill>
                <a:latin typeface="Avenir Heavy"/>
                <a:cs typeface="Avenir Heavy"/>
              </a:rPr>
              <a:t> </a:t>
            </a:r>
            <a:r>
              <a:rPr lang="de-DE" sz="1050" b="1" dirty="0" smtClean="0">
                <a:solidFill>
                  <a:schemeClr val="bg1"/>
                </a:solidFill>
                <a:latin typeface="Avenir Heavy"/>
                <a:cs typeface="Avenir Heavy"/>
              </a:rPr>
              <a:t>03</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a:xfrm>
            <a:off x="1166813" y="748012"/>
            <a:ext cx="4612406" cy="461665"/>
          </a:xfrm>
        </p:spPr>
        <p:txBody>
          <a:bodyPr/>
          <a:lstStyle/>
          <a:p>
            <a:r>
              <a:rPr lang="de-DE" dirty="0" smtClean="0"/>
              <a:t>GEFÜHLS</a:t>
            </a:r>
            <a:r>
              <a:rPr lang="de-DE" dirty="0" smtClean="0">
                <a:latin typeface="Avenir Light"/>
                <a:cs typeface="Avenir Light"/>
              </a:rPr>
              <a:t>TANGO</a:t>
            </a:r>
            <a:endParaRPr lang="de-DE" dirty="0">
              <a:latin typeface="Avenir Light"/>
              <a:cs typeface="Avenir Light"/>
            </a:endParaRPr>
          </a:p>
        </p:txBody>
      </p:sp>
      <p:sp>
        <p:nvSpPr>
          <p:cNvPr id="9" name="Textplatzhalter 8"/>
          <p:cNvSpPr>
            <a:spLocks noGrp="1"/>
          </p:cNvSpPr>
          <p:nvPr>
            <p:ph type="body" sz="quarter" idx="15"/>
          </p:nvPr>
        </p:nvSpPr>
        <p:spPr>
          <a:xfrm>
            <a:off x="858838" y="1568452"/>
            <a:ext cx="6328976" cy="3483983"/>
          </a:xfrm>
        </p:spPr>
        <p:txBody>
          <a:bodyPr>
            <a:noAutofit/>
          </a:bodyPr>
          <a:lstStyle/>
          <a:p>
            <a:r>
              <a:rPr lang="de-DE" dirty="0"/>
              <a:t>Viele Gedanken und Gefühle, die wir im Laufe eines Tages haben, sind uns nur kurze Zeit bewusst. </a:t>
            </a:r>
            <a:r>
              <a:rPr lang="de-DE" dirty="0" smtClean="0"/>
              <a:t/>
            </a:r>
            <a:br>
              <a:rPr lang="de-DE" dirty="0" smtClean="0"/>
            </a:br>
            <a:r>
              <a:rPr lang="de-DE" dirty="0" smtClean="0"/>
              <a:t>Oft </a:t>
            </a:r>
            <a:r>
              <a:rPr lang="de-DE" dirty="0"/>
              <a:t>steht dabei die aktuelle Situation im Mittelpunkt und wir hinterfragen unser eigenes Empfinden nicht tiefer. Wenn ich mich zum Beispiel über einen Arbeitskollegen ärgere, der mich kritisiert hat, kann ich mir genau anschauen, was passiert ist, welcher Aspekt der Kritik mich so getroffen hat, ob es ein altbekanntes Gefühl ist, das ausgelöst wurde, woher es kommt, was es mit mir macht etc.</a:t>
            </a:r>
          </a:p>
          <a:p>
            <a:r>
              <a:rPr lang="de-DE" dirty="0"/>
              <a:t>Je besser ich mich wahrnehme, desto genauer lerne ich mich und meine Gedanken und Gefühle kennen.</a:t>
            </a:r>
          </a:p>
          <a:p>
            <a:r>
              <a:rPr lang="de-DE" dirty="0"/>
              <a:t>Damit habe ich die Möglichkeit, meine Muster und Glaubenssätze zu entdecken, ihre Auslöser kennenzulernen und ihre vielfältigen Erscheinungsformen in meinem Alltag wahrzunehmen.</a:t>
            </a:r>
          </a:p>
          <a:p>
            <a:r>
              <a:rPr lang="de-DE" dirty="0"/>
              <a:t>Um mich nun selbst besser kennen lernen zu können, muss ich meine nach innen gerichtete Wahrnehmung trainieren.</a:t>
            </a:r>
          </a:p>
          <a:p>
            <a:r>
              <a:rPr lang="de-DE" dirty="0"/>
              <a:t>Diese Gedanken und Gefühle, die ich den Tag über wahrnehme, kann ich in Tagebuchform in kurzen Episoden aufschreiben.</a:t>
            </a:r>
          </a:p>
          <a:p>
            <a:r>
              <a:rPr lang="de-DE" dirty="0"/>
              <a:t>So kann ich auch unausgesprochene Gedanken und Gefühle, die ich in Situationen mit meinen Mitmenschen habe und nicht aussprechen kann, festhalten, sie mir selbst verdeutlichen und sie mit Trainingspartnern austauschen, um mir neue Perspektiven dazu zu holen.  </a:t>
            </a:r>
          </a:p>
          <a:p>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a:t>Schreibe pro Tag mehrfach in kurzen prägnanten Sätzen auf, was Du gerade wahrnimmst und wie es Dir dabei geht. Das Ziel ist, Deine Wahrnehmung für Dich und Deine Gefühle zu schärfen.</a:t>
            </a:r>
          </a:p>
          <a:p>
            <a:r>
              <a:rPr lang="de-DE" dirty="0"/>
              <a:t>Ein kompletter Gefühlstango sind die Notizen eines ganzen Tages.</a:t>
            </a:r>
          </a:p>
          <a:p>
            <a:r>
              <a:rPr lang="de-DE" dirty="0"/>
              <a:t>Schreibe in zwei Wochen acht Gefühlstangos auf und besprich sie mit Deinen Trainingspartnern.</a:t>
            </a:r>
          </a:p>
          <a:p>
            <a:r>
              <a:rPr lang="de-DE" dirty="0"/>
              <a:t>Wenn Du den Move bereits einmal durchlaufen hast, kannst Du Dir als nächsten Schritt einen </a:t>
            </a:r>
            <a:r>
              <a:rPr lang="de-DE" dirty="0" smtClean="0"/>
              <a:t>neuen Fokus </a:t>
            </a:r>
            <a:r>
              <a:rPr lang="de-DE" dirty="0"/>
              <a:t>wählen, auf den Du </a:t>
            </a:r>
            <a:r>
              <a:rPr lang="de-DE" dirty="0" smtClean="0"/>
              <a:t>zwei Wochen lang Deine </a:t>
            </a:r>
            <a:r>
              <a:rPr lang="de-DE" dirty="0"/>
              <a:t>Aufmerksamkeit </a:t>
            </a:r>
            <a:r>
              <a:rPr lang="de-DE" dirty="0" smtClean="0"/>
              <a:t>richten möchtest </a:t>
            </a:r>
            <a:r>
              <a:rPr lang="de-DE" dirty="0"/>
              <a:t>- wie eine Brille, mit der Du Dir Deinen Tag genau anschaust. </a:t>
            </a:r>
            <a:r>
              <a:rPr lang="de-DE" dirty="0" smtClean="0"/>
              <a:t/>
            </a:r>
            <a:br>
              <a:rPr lang="de-DE" dirty="0" smtClean="0"/>
            </a:br>
            <a:r>
              <a:rPr lang="de-DE" dirty="0" smtClean="0"/>
              <a:t>Welcher </a:t>
            </a:r>
            <a:r>
              <a:rPr lang="de-DE" dirty="0"/>
              <a:t>Fokus könnte für Dich ein sinnvoller nächster Schritt sein?</a:t>
            </a:r>
            <a:br>
              <a:rPr lang="de-DE" dirty="0"/>
            </a:br>
            <a:r>
              <a:rPr lang="de-DE" dirty="0"/>
              <a:t>Beispiele:</a:t>
            </a:r>
          </a:p>
          <a:p>
            <a:pPr marL="450850" lvl="1" indent="-166688">
              <a:buFont typeface="Wingdings" charset="2"/>
              <a:buChar char="§"/>
            </a:pPr>
            <a:r>
              <a:rPr lang="de-DE" dirty="0"/>
              <a:t>Was ist heute gut? Was ist mir gelungen?</a:t>
            </a:r>
          </a:p>
          <a:p>
            <a:pPr marL="450850" lvl="1" indent="-166688">
              <a:buFont typeface="Wingdings" charset="2"/>
              <a:buChar char="§"/>
            </a:pPr>
            <a:r>
              <a:rPr lang="de-DE" dirty="0"/>
              <a:t>Wo ist meine Energie?</a:t>
            </a:r>
          </a:p>
          <a:p>
            <a:pPr marL="450850" lvl="1" indent="-166688">
              <a:buFont typeface="Wingdings" charset="2"/>
              <a:buChar char="§"/>
            </a:pPr>
            <a:r>
              <a:rPr lang="de-DE" dirty="0"/>
              <a:t>Was mache ich nur, um bestimmte Reaktionen bei Anderen hervorzurufen?</a:t>
            </a:r>
          </a:p>
          <a:p>
            <a:pPr marL="450850" lvl="1" indent="-166688">
              <a:buFont typeface="Wingdings" charset="2"/>
              <a:buChar char="§"/>
            </a:pPr>
            <a:r>
              <a:rPr lang="de-DE" dirty="0"/>
              <a:t>Was mache ich nur, um (echte/vorgestellte) Erwartungshaltungen zu erfüllen?</a:t>
            </a:r>
          </a:p>
          <a:p>
            <a:pPr marL="450850" lvl="1" indent="-166688">
              <a:buFont typeface="Wingdings" charset="2"/>
              <a:buChar char="§"/>
            </a:pPr>
            <a:r>
              <a:rPr lang="de-DE" dirty="0"/>
              <a:t>...</a:t>
            </a:r>
          </a:p>
          <a:p>
            <a:endParaRPr lang="de-DE" dirty="0"/>
          </a:p>
        </p:txBody>
      </p:sp>
      <p:pic>
        <p:nvPicPr>
          <p:cNvPr id="3" name="Bild 2" descr="ee_apprentice_ico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866" y="3928651"/>
            <a:ext cx="901700" cy="901700"/>
          </a:xfrm>
          <a:prstGeom prst="rect">
            <a:avLst/>
          </a:prstGeom>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ee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ee_Trainingskarte Template.potx</Template>
  <TotalTime>0</TotalTime>
  <Words>85</Words>
  <Application>Microsoft Macintosh PowerPoint</Application>
  <PresentationFormat>Benutzerdefiniert</PresentationFormat>
  <Paragraphs>16</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ee_Trainingskarte Template</vt:lpstr>
      <vt:lpstr>GEFÜHLSTANGO</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38</cp:revision>
  <cp:lastPrinted>2015-03-26T09:33:33Z</cp:lastPrinted>
  <dcterms:created xsi:type="dcterms:W3CDTF">2015-03-26T08:30:55Z</dcterms:created>
  <dcterms:modified xsi:type="dcterms:W3CDTF">2015-07-15T06:46:53Z</dcterms:modified>
  <cp:category/>
</cp:coreProperties>
</file>