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B704224-73A3-9DBD-1873-E262203BCAE0}"/>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CEDB8F7-5B63-AA43-2EF3-7738B927D6F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30.07.24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30.07.24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EINFANGEN</a:t>
            </a:r>
          </a:p>
        </p:txBody>
      </p:sp>
      <p:sp>
        <p:nvSpPr>
          <p:cNvPr id="3" name="Inhaltsplatzhalter 2"/>
          <p:cNvSpPr>
            <a:spLocks noGrp="1"/>
          </p:cNvSpPr>
          <p:nvPr>
            <p:ph idx="13"/>
          </p:nvPr>
        </p:nvSpPr>
        <p:spPr>
          <a:xfrm>
            <a:off x="858838" y="1568452"/>
            <a:ext cx="6011545" cy="3536948"/>
          </a:xfrm>
        </p:spPr>
        <p:txBody>
          <a:bodyPr>
            <a:noAutofit/>
          </a:bodyPr>
          <a:lstStyle/>
          <a:p>
            <a:pPr algn="just"/>
            <a:r>
              <a:rPr lang="de-DE" sz="1100" dirty="0"/>
              <a:t>Jeder hat Ideen. Sie müssen oftmals nur freigelegt werden. Sie aufzuschreiben hilft dabei Ideen auszuhärten und wirklich werden zu lassen. </a:t>
            </a:r>
          </a:p>
          <a:p>
            <a:pPr algn="just"/>
            <a:r>
              <a:rPr lang="de-DE" sz="1100" dirty="0"/>
              <a:t>Eine Möglichkeit, für einen physischen Ort ist eine Ideenwand oder ein Ideenbuch. Virtuell können Ideen in diversen Apps gesammelt werden. Wichtig ist dabei, dass der Platz für die Ideen zentral ist in Deinem Alltag, z.B. in der Handtasche oder in einem Zimmer, in dem Du oft bist. </a:t>
            </a:r>
          </a:p>
          <a:p>
            <a:pPr algn="just"/>
            <a:r>
              <a:rPr lang="de-DE" sz="1100" dirty="0"/>
              <a:t>Wenn Du Deine Ideen an einer Wand visualisieren möchtest, ist es praktisch einen Teil der Wand (z.B. Post </a:t>
            </a:r>
            <a:r>
              <a:rPr lang="de-DE" sz="1100" dirty="0" err="1"/>
              <a:t>Its</a:t>
            </a:r>
            <a:r>
              <a:rPr lang="de-DE" sz="1100" dirty="0"/>
              <a:t>) immer dabei zu haben. Ideen können schnell verfliegen. Man sollte sie zu jeder Zeit schnell aufschreiben können.</a:t>
            </a:r>
          </a:p>
          <a:p>
            <a:pPr algn="just"/>
            <a:r>
              <a:rPr lang="de-DE" sz="1100" dirty="0"/>
              <a:t>Vorbild für einen Ort im Alltag ist das „</a:t>
            </a:r>
            <a:r>
              <a:rPr lang="de-DE" sz="1100" dirty="0" err="1"/>
              <a:t>Product</a:t>
            </a:r>
            <a:r>
              <a:rPr lang="de-DE" sz="1100" dirty="0"/>
              <a:t> Backlog“ (Sutherland/</a:t>
            </a:r>
            <a:r>
              <a:rPr lang="de-DE" sz="1100" dirty="0" err="1"/>
              <a:t>Schwaber</a:t>
            </a:r>
            <a:r>
              <a:rPr lang="de-DE" sz="1100" dirty="0"/>
              <a:t> 2020, S. 11) aus der Softwareentwicklung (siehe auch SCR 10). Es kann als Container für Ideen verwendet werden. </a:t>
            </a:r>
          </a:p>
          <a:p>
            <a:pPr algn="just"/>
            <a:r>
              <a:rPr lang="de-DE" sz="1100" dirty="0"/>
              <a:t>Dein Ideen-Backlog kannst Du immer wieder durch Brainstorming speisen. Bei dieser Technik ist es wichtig, Dir vorher eine konkrete Fragestellung zu überlegen und so viele Ideen wie möglich zuzulassen, denen Du ohne Bewertung, auch wenn sie wild sind, einen Platz gibst.</a:t>
            </a:r>
          </a:p>
          <a:p>
            <a:pPr marL="0" indent="0">
              <a:buNone/>
            </a:pPr>
            <a:endParaRPr lang="de-DE" sz="800" dirty="0"/>
          </a:p>
          <a:p>
            <a:pPr marL="0" indent="0">
              <a:buNone/>
            </a:pPr>
            <a:r>
              <a:rPr lang="de-DE" sz="800" dirty="0"/>
              <a:t>Quellen:	 </a:t>
            </a:r>
            <a:r>
              <a:rPr lang="de-DE" sz="800" b="1" dirty="0" err="1"/>
              <a:t>Schwaber</a:t>
            </a:r>
            <a:r>
              <a:rPr lang="de-DE" sz="800" dirty="0"/>
              <a:t>, Ken/Sutherland, Jeff (2020): Der </a:t>
            </a:r>
            <a:r>
              <a:rPr lang="de-DE" sz="800" dirty="0" err="1"/>
              <a:t>Scrum</a:t>
            </a:r>
            <a:r>
              <a:rPr lang="de-DE" sz="800" dirty="0"/>
              <a:t> Guide. Der gültige Leitfaden für </a:t>
            </a:r>
            <a:r>
              <a:rPr lang="de-DE" sz="800" dirty="0" err="1"/>
              <a:t>Scrum</a:t>
            </a:r>
            <a:r>
              <a:rPr lang="de-DE" sz="800" dirty="0"/>
              <a:t>: Die Spielregeln. 	</a:t>
            </a:r>
            <a:br>
              <a:rPr lang="de-DE" sz="800" dirty="0"/>
            </a:br>
            <a:r>
              <a:rPr lang="de-DE" sz="800" dirty="0"/>
              <a:t>                    http://</a:t>
            </a:r>
            <a:r>
              <a:rPr lang="de-DE" sz="800" dirty="0" err="1"/>
              <a:t>scrumguides.org</a:t>
            </a:r>
            <a:r>
              <a:rPr lang="de-DE" sz="800" dirty="0"/>
              <a:t>/</a:t>
            </a:r>
            <a:r>
              <a:rPr lang="de-DE" sz="800" dirty="0" err="1"/>
              <a:t>docs</a:t>
            </a:r>
            <a:r>
              <a:rPr lang="de-DE" sz="800" dirty="0"/>
              <a:t>/</a:t>
            </a:r>
            <a:r>
              <a:rPr lang="de-DE" sz="800" dirty="0" err="1"/>
              <a:t>scrumguide</a:t>
            </a:r>
            <a:r>
              <a:rPr lang="de-DE" sz="800" dirty="0"/>
              <a:t>/v2020/2020-Scrum-Guide-German.pdf. Abgerufen am 25. Juli 2024</a:t>
            </a:r>
          </a:p>
          <a:p>
            <a:pPr marL="0" indent="0" algn="just">
              <a:buNone/>
            </a:pPr>
            <a:endParaRPr lang="de-DE" sz="800" dirty="0"/>
          </a:p>
          <a:p>
            <a:pPr marL="0" indent="0" algn="just">
              <a:buNone/>
            </a:pPr>
            <a:r>
              <a:rPr lang="de-DE" dirty="0"/>
              <a: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Bestimme einen physischen Ort für Deine Ideen, an dem Du oft bist, oder wähle ein Medium, das Du mit Dir nehmen kannst.</a:t>
            </a:r>
          </a:p>
          <a:p>
            <a:pPr algn="just"/>
            <a:r>
              <a:rPr lang="de-DE" sz="1200" dirty="0"/>
              <a:t>Erweitere Dein Ideenmedium in 2 Wochen mit 8 Notizen. Wenn Dir keine neuen Ideen einfallen, fülle den freien Platz mit Informationen, z. B. zu was Du Ideen haben möchtest, oder welche Ideen es dazu bereits gibt.</a:t>
            </a:r>
          </a:p>
          <a:p>
            <a:r>
              <a:rPr lang="de-DE" sz="1200" dirty="0"/>
              <a:t>Zeige Dein Material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342</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EINFANGEN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43</cp:revision>
  <cp:lastPrinted>2015-03-26T09:33:33Z</cp:lastPrinted>
  <dcterms:created xsi:type="dcterms:W3CDTF">2015-03-26T08:30:55Z</dcterms:created>
  <dcterms:modified xsi:type="dcterms:W3CDTF">2024-07-30T16:49:38Z</dcterms:modified>
</cp:coreProperties>
</file>