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33" d="100"/>
          <a:sy n="133" d="100"/>
        </p:scale>
        <p:origin x="1696" y="19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B36F37AE-0613-DB7F-476B-34A55A59DD31}"/>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1C004275-A990-89ED-863D-0B76BFA3951C}"/>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30.07.24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30.07.24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IDE 14</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IDEEN </a:t>
            </a:r>
            <a:r>
              <a:rPr lang="de-DE" dirty="0"/>
              <a:t>WEITERSPINNEN</a:t>
            </a:r>
          </a:p>
        </p:txBody>
      </p:sp>
      <p:sp>
        <p:nvSpPr>
          <p:cNvPr id="3" name="Inhaltsplatzhalter 2"/>
          <p:cNvSpPr>
            <a:spLocks noGrp="1"/>
          </p:cNvSpPr>
          <p:nvPr>
            <p:ph idx="13"/>
          </p:nvPr>
        </p:nvSpPr>
        <p:spPr>
          <a:xfrm>
            <a:off x="858838" y="1568452"/>
            <a:ext cx="6011545" cy="3378933"/>
          </a:xfrm>
        </p:spPr>
        <p:txBody>
          <a:bodyPr>
            <a:noAutofit/>
          </a:bodyPr>
          <a:lstStyle/>
          <a:p>
            <a:pPr algn="just"/>
            <a:r>
              <a:rPr lang="de-DE" sz="1100" dirty="0"/>
              <a:t>Damit Deine Ideen konkret werden, kannst Du sie pflegen und wie ein Kind in die Welt begleiten. Vielleicht musst Du eine Zeit lang mit ihnen schwanger gehen und sie dann nochmals überarbeiten, bis sie wirklich reif sind. Ihre Umsetzung wird immer leichter, je weiter sich eine Idee entwickelt und an Deinen Alltag anpasst.</a:t>
            </a:r>
          </a:p>
          <a:p>
            <a:pPr algn="just"/>
            <a:r>
              <a:rPr lang="de-DE" sz="1100" dirty="0"/>
              <a:t>Indem Du Dein Ideen-Backlog (siehe IDE 09) regelmäßig pflegst, kommst Du immer wieder mit Deinen Ideen in Kontakt.</a:t>
            </a:r>
          </a:p>
          <a:p>
            <a:pPr algn="just"/>
            <a:r>
              <a:rPr lang="de-DE" sz="1100" dirty="0"/>
              <a:t>Zusätzlich kannst Du Deine Ideen genauer beschreiben und spezifizieren. </a:t>
            </a:r>
          </a:p>
          <a:p>
            <a:pPr algn="just"/>
            <a:r>
              <a:rPr lang="de-DE" sz="1100" dirty="0"/>
              <a:t>Manchmal folgt einer Idee eine andere auf dem Fuße, die man dann dazuschreiben kann. Wenn Du z.B. eine musikalische Idee von einer Melodielinie hast, fällt dir vielleicht noch eine Bassstimme dazu ein. </a:t>
            </a:r>
          </a:p>
          <a:p>
            <a:pPr algn="just"/>
            <a:r>
              <a:rPr lang="de-DE" sz="1100" dirty="0"/>
              <a:t>Eine andere Möglichkeit eine musikalische Idee nochmals aufzugreifen wäre, sie nicht nur zu skizzieren, sondern sie vollständig und sauber aufzuschreiben und sie dann besser dokumentiert ins Backlog zurückzulegen.</a:t>
            </a:r>
          </a:p>
          <a:p>
            <a:pPr algn="just"/>
            <a:r>
              <a:rPr lang="de-DE" sz="1100" dirty="0"/>
              <a:t>Außerdem könnte man Ideen genauer spezifizieren. Was müsste getan sein, damit die Idee in Deinem Leben ankommt? Was wäre anders, wenn die Idee umgesetzt wäre? Was wären die Kriterien, damit die Idee das </a:t>
            </a:r>
            <a:r>
              <a:rPr lang="de-DE" sz="1100" dirty="0" err="1"/>
              <a:t>Backlog</a:t>
            </a:r>
            <a:r>
              <a:rPr lang="de-DE" sz="1100" dirty="0"/>
              <a:t> verlassen kann, weil sie umgesetzt ist?</a:t>
            </a:r>
          </a:p>
          <a:p>
            <a:pPr algn="just"/>
            <a:r>
              <a:rPr lang="de-DE" sz="1100" dirty="0"/>
              <a:t>Welche Form auch immer Du wählst, sie bringt mehr Tiefe in Deine Ideen und legt eine Verbindung zu Deinem Alltag. Ideen werden konkreter und greifbarer.</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gn="just"/>
            <a:r>
              <a:rPr lang="de-DE" sz="1200" dirty="0"/>
              <a:t>Nimm Dir in 2 Wochen 4 Ideen zur Hand und vertiefe sie, indem Du sie entweder genauer aufschreibst, Folgeideen dazuschreibst, Dir ihre Umsetzung überlegst oder sie ausgereifter dokumentierst.</a:t>
            </a:r>
          </a:p>
          <a:p>
            <a:pPr algn="just"/>
            <a:r>
              <a:rPr lang="de-DE" sz="1200" dirty="0"/>
              <a:t>Zeige Deine überarbeiteten Ideen Deinem Team und lass sie von ihm zertifizieren.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286</Words>
  <Application>Microsoft Macintosh PowerPoint</Application>
  <PresentationFormat>Benutzerdefiniert</PresentationFormat>
  <Paragraphs>11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IDEEN WEITERSPINNEN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36</cp:revision>
  <cp:lastPrinted>2015-03-26T09:33:33Z</cp:lastPrinted>
  <dcterms:created xsi:type="dcterms:W3CDTF">2015-03-26T08:30:55Z</dcterms:created>
  <dcterms:modified xsi:type="dcterms:W3CDTF">2024-07-30T17:15:09Z</dcterms:modified>
</cp:coreProperties>
</file>