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EC0F7054-31C2-3EEE-8331-3F18B12FBB97}"/>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61DA01E9-A1B0-8D66-E3CC-C0D611DBEE58}"/>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02.08.24</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02.08.24</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ITE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DIE MAGI</a:t>
            </a:r>
            <a:r>
              <a:rPr lang="de-DE" dirty="0"/>
              <a:t>SCHE LINIE</a:t>
            </a:r>
          </a:p>
        </p:txBody>
      </p:sp>
      <p:sp>
        <p:nvSpPr>
          <p:cNvPr id="3" name="Inhaltsplatzhalter 2"/>
          <p:cNvSpPr>
            <a:spLocks noGrp="1"/>
          </p:cNvSpPr>
          <p:nvPr>
            <p:ph idx="13"/>
          </p:nvPr>
        </p:nvSpPr>
        <p:spPr/>
        <p:txBody>
          <a:bodyPr>
            <a:noAutofit/>
          </a:bodyPr>
          <a:lstStyle/>
          <a:p>
            <a:pPr algn="just"/>
            <a:r>
              <a:rPr lang="de-DE" sz="1200" dirty="0"/>
              <a:t>Wenn Du mit den Schwierigkeitsstufen des Phrasendiagramms arbeitest, wirst Du vielleicht bemerkt haben, dass Du einige schwierige Stellen üben musst und ab einer bestimmten Grenze das gesamte Stück beherrschst, obwohl Du Dich nur auf die schwierigsten Stellen konzentriert hast.</a:t>
            </a:r>
          </a:p>
          <a:p>
            <a:pPr algn="just"/>
            <a:r>
              <a:rPr lang="de-DE" sz="1200" dirty="0"/>
              <a:t>Diese Grenze hat den Namen „magische Linie“ bekommen. Du kannst sie in Deinem Phrasendiagramm finden. Sie lässt sich von dir subjektiv wahrnehmen und sitzt zwischen zwei Schwierigkeitsstufen. </a:t>
            </a:r>
          </a:p>
          <a:p>
            <a:pPr algn="just"/>
            <a:r>
              <a:rPr lang="de-DE" sz="1200" dirty="0"/>
              <a:t>Die magische Linie ist in jedem Stück an einer anderen Stelle zu finden. Wenn Du z.B. alle Phrasen mit einschließlich Schwierigkeitsstufe 4 geübt hast, bemerkst du plötzlich, dass alle Phrasen ab Stufe 3 wie von selbst funktionieren und keine besondere Aufmerksamkeit mehr von dir benötigen.</a:t>
            </a:r>
          </a:p>
          <a:p>
            <a:pPr algn="just"/>
            <a:r>
              <a:rPr lang="de-DE" sz="1200" dirty="0"/>
              <a:t>Das kann daher kommen, dass Du die Herausforderungen in dem Stück von Grund auf verinnerlicht hast und andere Stellen, die ähnlich gelagert sind, nicht neu üben musst. Oder Du bist bei der Schwierigkeitsstufe angekommen, bei der Du die restlichen Phrasen vom Blatt spielst.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Übe in 2 Wochen ein Stück mit Deinem Phrasendiagramm. </a:t>
            </a:r>
          </a:p>
          <a:p>
            <a:pPr algn="just"/>
            <a:r>
              <a:rPr lang="de-DE" sz="1200" dirty="0"/>
              <a:t>Übe die schwierigsten Stellen zuerst und so lange, bis Du sie beherrschst. </a:t>
            </a:r>
          </a:p>
          <a:p>
            <a:pPr algn="just"/>
            <a:r>
              <a:rPr lang="de-DE" sz="1200" dirty="0"/>
              <a:t>Übe keine leichten Stellen.</a:t>
            </a:r>
          </a:p>
          <a:p>
            <a:pPr algn="just"/>
            <a:r>
              <a:rPr lang="de-DE" sz="1200" dirty="0"/>
              <a:t>Finde heraus, ab welcher Schwierigkeitsstufe, Du nicht mehr üben musst, um es zu können, und zeichne dort eine Linie in Dein Phrasendiagramm. </a:t>
            </a:r>
          </a:p>
          <a:p>
            <a:pPr algn="just"/>
            <a:r>
              <a:rPr lang="de-DE" sz="1200" dirty="0"/>
              <a:t>Zeige Deinem Team Dein Phrasendiagramm mit Linie und tauscht euch über die Erfahrungen aus.</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252</Words>
  <Application>Microsoft Macintosh PowerPoint</Application>
  <PresentationFormat>Benutzerdefiniert</PresentationFormat>
  <Paragraphs>11</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DIE MAGISCHE LINIE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Bugueno Brandhuber Jeremia</cp:lastModifiedBy>
  <cp:revision>38</cp:revision>
  <cp:lastPrinted>2015-03-26T09:33:33Z</cp:lastPrinted>
  <dcterms:created xsi:type="dcterms:W3CDTF">2015-03-26T08:30:55Z</dcterms:created>
  <dcterms:modified xsi:type="dcterms:W3CDTF">2024-08-02T09:01:50Z</dcterms:modified>
</cp:coreProperties>
</file>