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12.09.18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/>
              <a:t>SPIELE </a:t>
            </a:r>
            <a:r>
              <a:rPr lang="de-DE" dirty="0">
                <a:latin typeface="Avenir Book"/>
                <a:cs typeface="Avenir Book"/>
              </a:rPr>
              <a:t>MIT DER ZEIT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Innerhalb eines Zeitfensters von 25 min zu arbeiten, ist eine Möglichkeit neben vielen weiteren, die auch gut funktionieren können.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Um herauszufinden, welches für Dich am besten passt, kannst Du unterschiedliche Zeitfenster ausprobieren.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Wenn Du damit 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Deiner Pomodoro</a:t>
            </a:r>
            <a:r>
              <a:rPr lang="de-DE" sz="1100" baseline="30000" dirty="0"/>
              <a:t>1</a:t>
            </a:r>
            <a:r>
              <a:rPr lang="de-DE" sz="1100" dirty="0"/>
              <a:t> legst Du fest, wie lange sie sein soll. Die Länge über mehrere Tomaten konstant zu halten, hilft Dir ein Gefühl dafür zu entwickeln.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Francesco </a:t>
            </a:r>
            <a:r>
              <a:rPr lang="de-DE" sz="1100" dirty="0" err="1"/>
              <a:t>Cirillo</a:t>
            </a:r>
            <a:r>
              <a:rPr lang="de-DE" sz="1100" dirty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Technik </a:t>
            </a:r>
            <a:r>
              <a:rPr lang="de-DE" sz="1100" dirty="0" err="1"/>
              <a:t>empfielt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Einheiten von 20-40 Minuten.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5510914" y="3377140"/>
            <a:ext cx="927203" cy="13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Deine Zeitfenster änderst.</a:t>
            </a:r>
          </a:p>
          <a:p>
            <a:r>
              <a:rPr lang="de-DE" sz="1100" dirty="0"/>
              <a:t>Jede Phase sollte über 2 - 4 Tage andauern, an denen Du </a:t>
            </a:r>
            <a:r>
              <a:rPr lang="de-DE" sz="1100" dirty="0" err="1"/>
              <a:t>Pomodoros</a:t>
            </a:r>
            <a:r>
              <a:rPr lang="de-DE" sz="1100" dirty="0"/>
              <a:t> machst. Innerhalb dieser Zeit änderst Du ihre Länge nicht.</a:t>
            </a:r>
          </a:p>
          <a:p>
            <a:r>
              <a:rPr lang="de-DE" sz="1100" dirty="0"/>
              <a:t>Mache in einer Phase mindestens 3 </a:t>
            </a:r>
            <a:r>
              <a:rPr lang="de-DE" sz="1100" dirty="0" err="1"/>
              <a:t>Pomodoros</a:t>
            </a:r>
            <a:r>
              <a:rPr lang="de-DE" sz="1100" dirty="0"/>
              <a:t> mit gleicher Länge, also insgesamt 9.</a:t>
            </a:r>
          </a:p>
          <a:p>
            <a:r>
              <a:rPr lang="de-DE" sz="1100" dirty="0"/>
              <a:t>Dokumentiere jede </a:t>
            </a:r>
            <a:r>
              <a:rPr lang="de-DE" sz="1100" dirty="0" err="1"/>
              <a:t>Pomodoro</a:t>
            </a:r>
            <a:r>
              <a:rPr lang="de-DE" sz="1100" dirty="0"/>
              <a:t> und notiere auch Antworten auf folgende 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Was tut mir gut?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Halte ich meine Zeitfenster exakt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Reißt meine Konzentration während der </a:t>
            </a:r>
            <a:r>
              <a:rPr lang="de-DE" sz="1100" dirty="0" err="1"/>
              <a:t>Pomodoro</a:t>
            </a:r>
            <a:r>
              <a:rPr lang="de-DE" sz="1100" dirty="0"/>
              <a:t>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Bräuchte ich längere oder kürzere </a:t>
            </a:r>
            <a:r>
              <a:rPr lang="de-DE" sz="1100"/>
              <a:t>Pomodoros? </a:t>
            </a:r>
            <a:r>
              <a:rPr lang="de-DE" sz="1100" dirty="0"/>
              <a:t>Warum? </a:t>
            </a:r>
          </a:p>
          <a:p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113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40</cp:revision>
  <cp:lastPrinted>2015-03-26T09:33:33Z</cp:lastPrinted>
  <dcterms:created xsi:type="dcterms:W3CDTF">2015-03-26T08:30:55Z</dcterms:created>
  <dcterms:modified xsi:type="dcterms:W3CDTF">2018-09-12T14:02:48Z</dcterms:modified>
</cp:coreProperties>
</file>