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51" autoAdjust="0"/>
  </p:normalViewPr>
  <p:slideViewPr>
    <p:cSldViewPr snapToGrid="0" snapToObjects="1">
      <p:cViewPr varScale="1">
        <p:scale>
          <a:sx n="96" d="100"/>
          <a:sy n="96" d="100"/>
        </p:scale>
        <p:origin x="-1584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18.08.15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18.08.15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18.08.15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AUFDREHEN </a:t>
            </a:r>
            <a:r>
              <a:rPr lang="de-DE" smtClean="0"/>
              <a:t>-</a:t>
            </a:r>
            <a:r>
              <a:rPr lang="de-DE" smtClean="0">
                <a:latin typeface="Avenir Light"/>
                <a:cs typeface="Avenir Light"/>
              </a:rPr>
              <a:t> </a:t>
            </a:r>
            <a:r>
              <a:rPr lang="de-DE" dirty="0" smtClean="0">
                <a:latin typeface="Avenir Light"/>
                <a:cs typeface="Avenir Light"/>
              </a:rPr>
              <a:t>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Zeit</a:t>
            </a:r>
            <a:r>
              <a:rPr lang="de-DE" sz="1200" dirty="0"/>
              <a:t>, die Du in Tomaten einteilst, nimmst Du möglicherweise anders wahr. Fokussiere jede Tomate auf ein bestimmtes Thema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Das </a:t>
            </a:r>
            <a:r>
              <a:rPr lang="de-DE" sz="1200" dirty="0"/>
              <a:t>Ziel der Tomate bestimmst Du vorher und nach Ablauf reflektierst Du das Ergebnis und Deine Zufriedenheit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Pausen zwischen den Tomaten helfen Dir die Konzentration und Motivation über eine längere Zeitspanne aufrecht zu erhalten.</a:t>
            </a:r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elplatzhalter 1"/>
          <p:cNvSpPr txBox="1">
            <a:spLocks/>
          </p:cNvSpPr>
          <p:nvPr/>
        </p:nvSpPr>
        <p:spPr>
          <a:xfrm>
            <a:off x="1177883" y="123801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Besorge Dir einen Zeitmesser. Bewährt haben sich </a:t>
            </a:r>
            <a:r>
              <a:rPr lang="de-DE" sz="1200" dirty="0" smtClean="0"/>
              <a:t>verschiedene </a:t>
            </a:r>
            <a:r>
              <a:rPr lang="de-DE" sz="1200" dirty="0"/>
              <a:t>Apps bzw. eine </a:t>
            </a:r>
            <a:r>
              <a:rPr lang="de-DE" sz="1200" dirty="0" smtClean="0"/>
              <a:t>herkömmliche </a:t>
            </a:r>
            <a:r>
              <a:rPr lang="de-DE" sz="1200" dirty="0"/>
              <a:t>Eieruhr</a:t>
            </a:r>
            <a:r>
              <a:rPr lang="de-DE" sz="1200" dirty="0" smtClean="0"/>
              <a:t>.</a:t>
            </a:r>
            <a:endParaRPr lang="de-DE" sz="1200" dirty="0"/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Mache zuerst innerhalb von </a:t>
            </a:r>
            <a:r>
              <a:rPr lang="de-DE" sz="1200" dirty="0" smtClean="0"/>
              <a:t>zwei </a:t>
            </a:r>
            <a:r>
              <a:rPr lang="de-DE" sz="1200" dirty="0"/>
              <a:t>Wochen </a:t>
            </a:r>
            <a:r>
              <a:rPr lang="de-DE" sz="1200"/>
              <a:t>mindestens </a:t>
            </a:r>
            <a:r>
              <a:rPr lang="de-DE" sz="1200" smtClean="0"/>
              <a:t>zwölf </a:t>
            </a:r>
            <a:r>
              <a:rPr lang="de-DE" sz="1200" dirty="0" smtClean="0"/>
              <a:t>Tomaten</a:t>
            </a:r>
            <a:r>
              <a:rPr lang="de-DE" sz="1200" dirty="0"/>
              <a:t>. 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Verteile Deine Tomaten auf mindestens </a:t>
            </a:r>
            <a:r>
              <a:rPr lang="de-DE" sz="1200" dirty="0" smtClean="0"/>
              <a:t>acht </a:t>
            </a:r>
            <a:r>
              <a:rPr lang="de-DE" sz="1200" dirty="0"/>
              <a:t>verschiedene Tage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Du kannst die Tomatentechnik auch in verschiedenen Bereichen Deines Lebens (Tagesgeschäft, Job, Lernen, Hausarbeit, Hobby…) ausprobieren, wenn du magst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 smtClean="0"/>
              <a:t>Dokumentiere </a:t>
            </a:r>
            <a:r>
              <a:rPr lang="de-DE" sz="1200" dirty="0"/>
              <a:t>zu jeder Tomate vorher Deine Ziele und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nachher </a:t>
            </a:r>
            <a:r>
              <a:rPr lang="de-DE" sz="1200" dirty="0"/>
              <a:t>Deine Erfahrungen und Ergebnisse.</a:t>
            </a:r>
          </a:p>
          <a:p>
            <a:pPr>
              <a:spcBef>
                <a:spcPts val="2000"/>
              </a:spcBef>
            </a:pPr>
            <a:endParaRPr lang="de-DE" sz="1200" dirty="0"/>
          </a:p>
        </p:txBody>
      </p:sp>
      <p:pic>
        <p:nvPicPr>
          <p:cNvPr id="3" name="Bild 2" descr="am_Icon_apprentice.pdf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2" y="377518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139</Words>
  <Application>Microsoft Macintosh PowerPoint</Application>
  <PresentationFormat>Benutzerdefiniert</PresentationFormat>
  <Paragraphs>15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-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43</cp:revision>
  <cp:lastPrinted>2015-03-26T09:33:33Z</cp:lastPrinted>
  <dcterms:created xsi:type="dcterms:W3CDTF">2015-03-26T08:30:55Z</dcterms:created>
  <dcterms:modified xsi:type="dcterms:W3CDTF">2015-08-18T09:44:09Z</dcterms:modified>
</cp:coreProperties>
</file>