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1" d="100"/>
          <a:sy n="131" d="100"/>
        </p:scale>
        <p:origin x="-1824"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IDE 12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FLASCHE</a:t>
            </a:r>
            <a:r>
              <a:rPr lang="de-DE" dirty="0" smtClean="0"/>
              <a:t> </a:t>
            </a:r>
            <a:r>
              <a:rPr lang="de-DE" dirty="0" smtClean="0"/>
              <a:t>VOLL</a:t>
            </a:r>
            <a:endParaRPr lang="de-DE" dirty="0"/>
          </a:p>
        </p:txBody>
      </p:sp>
      <p:sp>
        <p:nvSpPr>
          <p:cNvPr id="3" name="Inhaltsplatzhalter 2"/>
          <p:cNvSpPr>
            <a:spLocks noGrp="1"/>
          </p:cNvSpPr>
          <p:nvPr>
            <p:ph idx="13"/>
          </p:nvPr>
        </p:nvSpPr>
        <p:spPr/>
        <p:txBody>
          <a:bodyPr>
            <a:noAutofit/>
          </a:bodyPr>
          <a:lstStyle/>
          <a:p>
            <a:r>
              <a:rPr lang="de-DE" sz="1200" dirty="0"/>
              <a:t>Um Ideen generieren zu können kann es hilfreich sein sich mit Personen oder Medien zu beschäftigen, die zu meinem Fachgebiet passen.</a:t>
            </a:r>
          </a:p>
          <a:p>
            <a:r>
              <a:rPr lang="de-DE" sz="1200" dirty="0"/>
              <a:t>Wenn ich musikalische Ideen erzeugen möchte, hilft es viel Musik zu hören, Biografien von Musikern zu lesen oder zu hören und mich mit dem Genre zu beschäftigen, in dem ich gerne selbst etwas komponieren möchte. </a:t>
            </a:r>
          </a:p>
          <a:p>
            <a:r>
              <a:rPr lang="de-DE" sz="1200" dirty="0"/>
              <a:t>Wenn ich mich mit Musik übersättige, sprudle ich über und die Musik fließt ganz natürlich auch wieder aus mir heraus, weil sie ein Ventil sucht verarbeitet zu werden und sich auszudrücken.</a:t>
            </a:r>
          </a:p>
          <a:p>
            <a:r>
              <a:rPr lang="de-DE" sz="1200" dirty="0"/>
              <a:t>Für eine erste Recherche nach passender Musik können mir </a:t>
            </a:r>
            <a:r>
              <a:rPr lang="de-DE" sz="1200" dirty="0" err="1"/>
              <a:t>Spotify</a:t>
            </a:r>
            <a:r>
              <a:rPr lang="de-DE" sz="1200" dirty="0"/>
              <a:t>, </a:t>
            </a:r>
            <a:r>
              <a:rPr lang="de-DE" sz="1200" dirty="0" err="1"/>
              <a:t>youtube.de</a:t>
            </a:r>
            <a:r>
              <a:rPr lang="de-DE" sz="1200" dirty="0"/>
              <a:t>, iTunes oder andere Webseiten und Apps helfen, die Musikstreaming anbieten.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Reserviere Dir in 2 Wochen 4 Mal mindestens 25 min Zeit, in der Du Deine </a:t>
            </a:r>
            <a:r>
              <a:rPr lang="de-DE" dirty="0" err="1"/>
              <a:t>Mediathek</a:t>
            </a:r>
            <a:r>
              <a:rPr lang="de-DE" dirty="0"/>
              <a:t> mit CDs, Webseiten, Videos oder Büchern erweiterst, die Dich einladen Musik zu hören und Dich mit Musikern und deren Werk auseinanderzusetzen.</a:t>
            </a:r>
          </a:p>
          <a:p>
            <a:r>
              <a:rPr lang="de-DE" dirty="0"/>
              <a:t>Notiere Dir Deine Suchergebnisse, besprich sie mit Deinem Team und lass Dich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80</Words>
  <Application>Microsoft Macintosh PowerPoint</Application>
  <PresentationFormat>Benutzerdefiniert</PresentationFormat>
  <Paragraphs>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FLASCHE VOLL</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2016-01-04T20:28:30Z</dcterms:modified>
</cp:coreProperties>
</file>