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" ContentType="image/t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671"/>
  </p:normalViewPr>
  <p:slideViewPr>
    <p:cSldViewPr snapToGrid="0" snapToObjects="1">
      <p:cViewPr>
        <p:scale>
          <a:sx n="141" d="100"/>
          <a:sy n="141" d="100"/>
        </p:scale>
        <p:origin x="-1128" y="-9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-nd/4.0/" TargetMode="External"/><Relationship Id="rId3" Type="http://schemas.openxmlformats.org/officeDocument/2006/relationships/image" Target="../media/image3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73312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21.11.15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2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/>
          <a:lstStyle/>
          <a:p>
            <a:fld id="{FF5B2BAF-DF38-0A48-A798-0C06E514FD52}" type="datetimeFigureOut">
              <a:rPr lang="de-DE" smtClean="0"/>
              <a:t>21.11.15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84332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TEXT 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0"/>
            <a:endParaRPr lang="de-DE" dirty="0" smtClean="0"/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b="0" baseline="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0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IDE </a:t>
            </a:r>
            <a:r>
              <a:rPr lang="de-DE" sz="1050" b="0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03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0" indent="0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None/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8707" y="654182"/>
            <a:ext cx="5703570" cy="830997"/>
          </a:xfrm>
        </p:spPr>
        <p:txBody>
          <a:bodyPr/>
          <a:lstStyle/>
          <a:p>
            <a:r>
              <a:rPr lang="de-DE" cap="all" dirty="0" smtClean="0"/>
              <a:t>Muster </a:t>
            </a:r>
            <a:r>
              <a:rPr lang="de-DE" cap="all" dirty="0" smtClean="0">
                <a:latin typeface="Avenir Light"/>
                <a:cs typeface="Avenir Light"/>
              </a:rPr>
              <a:t>in meinen Ideen</a:t>
            </a:r>
            <a:r>
              <a:rPr lang="de-DE" dirty="0" smtClean="0">
                <a:latin typeface="Avenir Light"/>
                <a:cs typeface="Avenir Light"/>
              </a:rPr>
              <a:t/>
            </a:r>
            <a:br>
              <a:rPr lang="de-DE" dirty="0" smtClean="0">
                <a:latin typeface="Avenir Light"/>
                <a:cs typeface="Avenir Light"/>
              </a:rPr>
            </a:b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6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266026" cy="3502305"/>
          </a:xfrm>
        </p:spPr>
        <p:txBody>
          <a:bodyPr>
            <a:normAutofit/>
          </a:bodyPr>
          <a:lstStyle/>
          <a:p>
            <a:pPr marL="269875" lvl="1" indent="-225425">
              <a:lnSpc>
                <a:spcPts val="1500"/>
              </a:lnSpc>
              <a:spcBef>
                <a:spcPts val="800"/>
              </a:spcBef>
            </a:pPr>
            <a:r>
              <a:rPr lang="de-DE" sz="1200" dirty="0" smtClean="0"/>
              <a:t>Nachdem Du in vergangenen </a:t>
            </a:r>
            <a:r>
              <a:rPr lang="de-DE" sz="1200" dirty="0" err="1" smtClean="0"/>
              <a:t>Moves</a:t>
            </a:r>
            <a:r>
              <a:rPr lang="de-DE" sz="1200" dirty="0" smtClean="0"/>
              <a:t> trainiert hat, Deinen Ideenfluss in Gang zu setzen, ist nun der nächste Schritt, ihm eine Struktur zu geben.</a:t>
            </a:r>
            <a:endParaRPr lang="de-DE" sz="1200" dirty="0" smtClean="0"/>
          </a:p>
          <a:p>
            <a:pPr marL="269875" lvl="1" indent="-225425">
              <a:lnSpc>
                <a:spcPts val="1500"/>
              </a:lnSpc>
              <a:spcBef>
                <a:spcPts val="800"/>
              </a:spcBef>
            </a:pPr>
            <a:r>
              <a:rPr lang="de-DE" sz="1200" dirty="0" smtClean="0"/>
              <a:t>Dadurch bekommst Du ein tieferes </a:t>
            </a:r>
            <a:r>
              <a:rPr lang="de-DE" sz="1200" dirty="0"/>
              <a:t>Verständnis für </a:t>
            </a:r>
            <a:r>
              <a:rPr lang="de-DE" sz="1200" dirty="0" smtClean="0"/>
              <a:t>Deine Ideen und stabilisierst den kontinuierlichen Ideenfluss.</a:t>
            </a:r>
          </a:p>
          <a:p>
            <a:pPr marL="269875" lvl="1" indent="-225425">
              <a:lnSpc>
                <a:spcPts val="1500"/>
              </a:lnSpc>
              <a:spcBef>
                <a:spcPts val="800"/>
              </a:spcBef>
            </a:pPr>
            <a:r>
              <a:rPr lang="de-DE" sz="1200" dirty="0" smtClean="0"/>
              <a:t>Dies machst Du, in dem Du beginnst, Deine Ideen zu kategorisieren. Zu welchen Bereichen kannst Du Deine Ideen </a:t>
            </a:r>
            <a:r>
              <a:rPr lang="de-DE" sz="1200" dirty="0" err="1" smtClean="0"/>
              <a:t>clustern</a:t>
            </a:r>
            <a:r>
              <a:rPr lang="de-DE" sz="1200" dirty="0" smtClean="0"/>
              <a:t>? Welche Muster findest Du in Deinen Ideen?</a:t>
            </a:r>
          </a:p>
          <a:p>
            <a:pPr marL="269875" lvl="1" indent="-225425">
              <a:lnSpc>
                <a:spcPts val="1500"/>
              </a:lnSpc>
              <a:spcBef>
                <a:spcPts val="800"/>
              </a:spcBef>
            </a:pPr>
            <a:r>
              <a:rPr lang="de-DE" sz="1200" dirty="0" smtClean="0"/>
              <a:t>Je nach dem, in welcher Form Du Deine Ideen aufgeschrieben hast, kannst Du auch die Kategorisierung vornehmen: Per </a:t>
            </a:r>
            <a:r>
              <a:rPr lang="de-DE" sz="1200" dirty="0"/>
              <a:t>Story </a:t>
            </a:r>
            <a:r>
              <a:rPr lang="de-DE" sz="1200" dirty="0" err="1"/>
              <a:t>Map</a:t>
            </a:r>
            <a:r>
              <a:rPr lang="de-DE" sz="1200" dirty="0"/>
              <a:t>, </a:t>
            </a:r>
            <a:r>
              <a:rPr lang="de-DE" sz="1200" dirty="0" err="1"/>
              <a:t>Mind</a:t>
            </a:r>
            <a:r>
              <a:rPr lang="de-DE" sz="1200" dirty="0"/>
              <a:t> </a:t>
            </a:r>
            <a:r>
              <a:rPr lang="de-DE" sz="1200" dirty="0" err="1"/>
              <a:t>Map</a:t>
            </a:r>
            <a:r>
              <a:rPr lang="de-DE" sz="1200" dirty="0"/>
              <a:t>, Post </a:t>
            </a:r>
            <a:r>
              <a:rPr lang="de-DE" sz="1200" dirty="0" err="1"/>
              <a:t>Its</a:t>
            </a:r>
            <a:r>
              <a:rPr lang="de-DE" sz="1200" dirty="0"/>
              <a:t> etc</a:t>
            </a:r>
            <a:r>
              <a:rPr lang="de-DE" sz="1200" dirty="0" smtClean="0"/>
              <a:t>.</a:t>
            </a:r>
          </a:p>
          <a:p>
            <a:pPr marL="269875" lvl="1" indent="-225425">
              <a:lnSpc>
                <a:spcPts val="1500"/>
              </a:lnSpc>
              <a:spcBef>
                <a:spcPts val="800"/>
              </a:spcBef>
            </a:pPr>
            <a:r>
              <a:rPr lang="de-DE" sz="1200" dirty="0" smtClean="0"/>
              <a:t>Wenn Du ein </a:t>
            </a:r>
            <a:r>
              <a:rPr lang="de-DE" sz="1200" dirty="0" err="1" smtClean="0"/>
              <a:t>Backlog</a:t>
            </a:r>
            <a:r>
              <a:rPr lang="de-DE" sz="1200" dirty="0" smtClean="0"/>
              <a:t> erstellt hast, kannst Du Deine Ideen auch </a:t>
            </a:r>
            <a:r>
              <a:rPr lang="de-DE" sz="1200" dirty="0" err="1" smtClean="0"/>
              <a:t>Epics</a:t>
            </a:r>
            <a:r>
              <a:rPr lang="de-DE" sz="1200" dirty="0" smtClean="0"/>
              <a:t> zuordnen.</a:t>
            </a:r>
          </a:p>
          <a:p>
            <a:pPr marL="269875" lvl="1" indent="-225425">
              <a:lnSpc>
                <a:spcPts val="1500"/>
              </a:lnSpc>
              <a:spcBef>
                <a:spcPts val="800"/>
              </a:spcBef>
            </a:pPr>
            <a:r>
              <a:rPr lang="de-DE" sz="1200" dirty="0" smtClean="0"/>
              <a:t>Die Form ist in diesem Schritt weniger entscheidend, als dass Du Spaß daran hast.</a:t>
            </a:r>
            <a:endParaRPr lang="de-DE" sz="1200" dirty="0"/>
          </a:p>
          <a:p>
            <a:pPr marL="269875" lvl="1" indent="-225425">
              <a:lnSpc>
                <a:spcPts val="1500"/>
              </a:lnSpc>
              <a:spcBef>
                <a:spcPts val="800"/>
              </a:spcBef>
            </a:pPr>
            <a:r>
              <a:rPr lang="de-DE" sz="1200" dirty="0" smtClean="0"/>
              <a:t>Dabei werden Dir jede Menge neue Ideen kommen. </a:t>
            </a:r>
            <a:r>
              <a:rPr lang="de-DE" sz="1200" dirty="0" smtClean="0"/>
              <a:t>Achte Deinen </a:t>
            </a:r>
            <a:r>
              <a:rPr lang="de-DE" sz="1200" dirty="0" err="1" smtClean="0"/>
              <a:t>Ideenfluß</a:t>
            </a:r>
            <a:r>
              <a:rPr lang="de-DE" sz="1200" dirty="0" smtClean="0"/>
              <a:t>. Er ist Dein Weg, Dich in diese Welt zu bringen. Schreibe alle Deine </a:t>
            </a:r>
            <a:r>
              <a:rPr lang="de-DE" sz="1200" dirty="0"/>
              <a:t>I</a:t>
            </a:r>
            <a:r>
              <a:rPr lang="de-DE" sz="1200" dirty="0" smtClean="0"/>
              <a:t>deen kontinuierlich auf und ordne sie Deinen Ideenclustern zu.</a:t>
            </a:r>
            <a:endParaRPr lang="de-DE" sz="1200" dirty="0" smtClean="0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1166813" y="973847"/>
            <a:ext cx="5293995" cy="462329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>
            <a:lvl1pPr marL="0" indent="0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2300" kern="1200">
                <a:solidFill>
                  <a:srgbClr val="1191D1"/>
                </a:solidFill>
                <a:latin typeface="Avenir Book"/>
                <a:ea typeface="+mn-ea"/>
                <a:cs typeface="Avenir Book"/>
              </a:defRPr>
            </a:lvl1pPr>
            <a:lvl2pPr marL="403388" indent="0" algn="ctr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venir Light"/>
                <a:ea typeface="+mn-ea"/>
                <a:cs typeface="Avenir Light"/>
              </a:defRPr>
            </a:lvl2pPr>
            <a:lvl3pPr marL="806775" indent="0" algn="ctr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venir Light"/>
                <a:ea typeface="+mn-ea"/>
                <a:cs typeface="Avenir Light"/>
              </a:defRPr>
            </a:lvl3pPr>
            <a:lvl4pPr marL="1210163" indent="0" algn="ctr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venir Light"/>
                <a:ea typeface="+mn-ea"/>
                <a:cs typeface="Avenir Light"/>
              </a:defRPr>
            </a:lvl4pPr>
            <a:lvl5pPr marL="1613550" indent="0" algn="ctr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venir Light"/>
                <a:ea typeface="+mn-ea"/>
                <a:cs typeface="Avenir Light"/>
              </a:defRPr>
            </a:lvl5pPr>
            <a:lvl6pPr marL="2016938" indent="0" algn="ctr" defTabSz="403388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20325" indent="0" algn="ctr" defTabSz="403388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23713" indent="0" algn="ctr" defTabSz="403388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27100" indent="0" algn="ctr" defTabSz="403388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 typeface="Arial"/>
              <a:buNone/>
            </a:pPr>
            <a:r>
              <a:rPr lang="de-DE" sz="1000" cap="all" dirty="0" smtClean="0">
                <a:solidFill>
                  <a:srgbClr val="5D5E5F"/>
                </a:solidFill>
              </a:rPr>
              <a:t>Silke </a:t>
            </a:r>
            <a:r>
              <a:rPr lang="de-DE" sz="1000" cap="all" dirty="0" err="1" smtClean="0">
                <a:solidFill>
                  <a:srgbClr val="5D5E5F"/>
                </a:solidFill>
              </a:rPr>
              <a:t>Kainzbauer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-558460" y="2431802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600"/>
              </a:lnSpc>
              <a:spcBef>
                <a:spcPts val="1000"/>
              </a:spcBef>
            </a:pPr>
            <a: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  <a:t>Schau Dir Deine Ideen an, die Du in den letzten Wochen notiert hast</a:t>
            </a:r>
            <a:endParaRPr lang="de-DE" sz="11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ts val="1600"/>
              </a:lnSpc>
              <a:spcBef>
                <a:spcPts val="1000"/>
              </a:spcBef>
            </a:pPr>
            <a: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  <a:t>Welche Ideen hängen zusammen? Wo sind </a:t>
            </a:r>
            <a:r>
              <a:rPr lang="de-DE" sz="1100" dirty="0">
                <a:latin typeface="Avenir Book" charset="0"/>
                <a:ea typeface="Avenir Book" charset="0"/>
                <a:cs typeface="Avenir Book" charset="0"/>
              </a:rPr>
              <a:t>Ü</a:t>
            </a:r>
            <a: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  <a:t>berschneidungen? Gibt es Ideen, die sich unter einer Überschrift zusammenfassen lassen würden? </a:t>
            </a:r>
            <a:endParaRPr lang="de-DE" sz="1100" dirty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ts val="1600"/>
              </a:lnSpc>
              <a:spcBef>
                <a:spcPts val="1000"/>
              </a:spcBef>
            </a:pPr>
            <a: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  <a:t>Versuche, eine Struktur in Deinen Ideen zu finden und sie verschiedenen Bereichen oder Kategorien zuzuordnen. </a:t>
            </a:r>
            <a:b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  <a:t>Beispiel: </a:t>
            </a:r>
            <a: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  <a:t>Ein Bereich könnte „Meetings“ sein und Ideen enthalten, wie man die Meetings für alle effizienter gestalten könnte. Ein anderer Bereich könnte Deine persönliche Arbeitsorganisation sein.</a:t>
            </a:r>
            <a:endParaRPr lang="de-DE" sz="11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ts val="1600"/>
              </a:lnSpc>
              <a:spcBef>
                <a:spcPts val="1000"/>
              </a:spcBef>
            </a:pPr>
            <a: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  <a:t>Diese </a:t>
            </a:r>
            <a:r>
              <a:rPr lang="de-DE" sz="1100" dirty="0">
                <a:latin typeface="Avenir Book" charset="0"/>
                <a:ea typeface="Avenir Book" charset="0"/>
                <a:cs typeface="Avenir Book" charset="0"/>
              </a:rPr>
              <a:t>B</a:t>
            </a:r>
            <a: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  <a:t>ereiche sollten nicht zu groß und nicht zu klein sein. Eine genaue </a:t>
            </a:r>
            <a:b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  <a:t>Regel dafür gibt es nicht, dass musst Du nach Deinem Gefühl entscheiden.</a:t>
            </a:r>
            <a:endParaRPr lang="de-DE" sz="1100" dirty="0" smtClean="0">
              <a:latin typeface="Avenir Book" charset="0"/>
              <a:ea typeface="Avenir Book" charset="0"/>
              <a:cs typeface="Avenir Book" charset="0"/>
            </a:endParaRPr>
          </a:p>
          <a:p>
            <a:pPr>
              <a:lnSpc>
                <a:spcPts val="1600"/>
              </a:lnSpc>
              <a:spcBef>
                <a:spcPts val="1000"/>
              </a:spcBef>
            </a:pPr>
            <a: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  <a:t>Ordne</a:t>
            </a:r>
            <a: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de-DE" sz="1100" dirty="0">
                <a:latin typeface="Avenir Book" charset="0"/>
                <a:ea typeface="Avenir Book" charset="0"/>
                <a:cs typeface="Avenir Book" charset="0"/>
              </a:rPr>
              <a:t>in 2 Wochen mindestens </a:t>
            </a:r>
            <a: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  <a:t>12 </a:t>
            </a:r>
            <a:r>
              <a:rPr lang="de-DE" sz="1100" dirty="0">
                <a:latin typeface="Avenir Book" charset="0"/>
                <a:ea typeface="Avenir Book" charset="0"/>
                <a:cs typeface="Avenir Book" charset="0"/>
              </a:rPr>
              <a:t>Ideen </a:t>
            </a:r>
            <a: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  <a:t>verschiedenen Bereichen zu und</a:t>
            </a:r>
            <a:b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</a:br>
            <a: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  <a:t> zeige </a:t>
            </a:r>
            <a:r>
              <a:rPr lang="de-DE" sz="1100" dirty="0">
                <a:latin typeface="Avenir Book" charset="0"/>
                <a:ea typeface="Avenir Book" charset="0"/>
                <a:cs typeface="Avenir Book" charset="0"/>
              </a:rPr>
              <a:t>sie Deinem Team oder Deinen </a:t>
            </a:r>
            <a: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  <a:t>Trainingspartnern</a:t>
            </a:r>
            <a:r>
              <a:rPr lang="de-DE" sz="1100" dirty="0" smtClean="0">
                <a:latin typeface="Avenir Book" charset="0"/>
                <a:ea typeface="Avenir Book" charset="0"/>
                <a:cs typeface="Avenir Book" charset="0"/>
              </a:rPr>
              <a:t>.</a:t>
            </a:r>
          </a:p>
          <a:p>
            <a:pPr marL="0" indent="0">
              <a:buNone/>
            </a:pPr>
            <a:endParaRPr lang="de-DE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Bild 2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75" y="3470352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232</Words>
  <Application>Microsoft Macintosh PowerPoint</Application>
  <PresentationFormat>Benutzerdefiniert</PresentationFormat>
  <Paragraphs>14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Muster in meinen Ideen 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62</cp:revision>
  <cp:lastPrinted>2015-03-26T09:33:33Z</cp:lastPrinted>
  <dcterms:created xsi:type="dcterms:W3CDTF">2015-03-26T08:30:55Z</dcterms:created>
  <dcterms:modified xsi:type="dcterms:W3CDTF">2015-11-21T13:06:59Z</dcterms:modified>
</cp:coreProperties>
</file>