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2" d="100"/>
          <a:sy n="132" d="100"/>
        </p:scale>
        <p:origin x="-1760" y="-10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22.11.15</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22.11.15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22.11.15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IDE</a:t>
            </a:r>
            <a:r>
              <a:rPr lang="de-DE" sz="1050" b="1" baseline="0" dirty="0" smtClean="0">
                <a:solidFill>
                  <a:schemeClr val="bg1"/>
                </a:solidFill>
                <a:latin typeface="Avenir Heavy"/>
                <a:cs typeface="Avenir Heavy"/>
              </a:rPr>
              <a:t> 09</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smtClean="0">
                <a:latin typeface="Avenir Heavy"/>
                <a:cs typeface="Avenir Heavy"/>
              </a:rPr>
              <a:t>IDEEN</a:t>
            </a:r>
            <a:r>
              <a:rPr lang="de-DE" dirty="0" smtClean="0"/>
              <a:t>RANGFOLGE</a:t>
            </a:r>
            <a:endParaRPr lang="de-DE" dirty="0"/>
          </a:p>
        </p:txBody>
      </p:sp>
      <p:sp>
        <p:nvSpPr>
          <p:cNvPr id="3" name="Inhaltsplatzhalter 2"/>
          <p:cNvSpPr>
            <a:spLocks noGrp="1"/>
          </p:cNvSpPr>
          <p:nvPr>
            <p:ph idx="13"/>
          </p:nvPr>
        </p:nvSpPr>
        <p:spPr>
          <a:xfrm>
            <a:off x="858838" y="1556167"/>
            <a:ext cx="6011545" cy="3133835"/>
          </a:xfrm>
        </p:spPr>
        <p:txBody>
          <a:bodyPr>
            <a:noAutofit/>
          </a:bodyPr>
          <a:lstStyle/>
          <a:p>
            <a:r>
              <a:rPr lang="de-DE" sz="900" dirty="0"/>
              <a:t>Nachdem Du einen Platz für Ideen in Deinem Leben etabliert hast (siehe IDE 08), ist es gut sich weiter um sie zu kümmern, damit sie für Dich lebendig bleiben und sich weiterentwickeln können.</a:t>
            </a:r>
          </a:p>
          <a:p>
            <a:r>
              <a:rPr lang="de-DE" sz="900" dirty="0"/>
              <a:t>Eine Möglichkeit ist es, den Ideen eine Rangfolge zu geben. In der agilen Entwicklung nennt man eine nach Wichtigkeit priorisierte Aufgabenliste "</a:t>
            </a:r>
            <a:r>
              <a:rPr lang="de-DE" sz="900" dirty="0" err="1"/>
              <a:t>Backlog</a:t>
            </a:r>
            <a:r>
              <a:rPr lang="de-DE" sz="900" dirty="0"/>
              <a:t>".</a:t>
            </a:r>
          </a:p>
          <a:p>
            <a:r>
              <a:rPr lang="de-DE" sz="900" dirty="0"/>
              <a:t>Ein solches </a:t>
            </a:r>
            <a:r>
              <a:rPr lang="de-DE" sz="900" dirty="0" err="1"/>
              <a:t>Backlog</a:t>
            </a:r>
            <a:r>
              <a:rPr lang="de-DE" sz="900" dirty="0"/>
              <a:t> kannst Du auch für Deine Ideen erstellen. Wenn Du mit Post </a:t>
            </a:r>
            <a:r>
              <a:rPr lang="de-DE" sz="900" dirty="0" err="1"/>
              <a:t>Its</a:t>
            </a:r>
            <a:r>
              <a:rPr lang="de-DE" sz="900" dirty="0"/>
              <a:t> arbeitest, kannst Du die Ideen ganz leicht neu anordnen. Wenn Du bisher ein Ideenbuch verwendet hast, musst Du Dir vielleicht eine weitere Möglichkeit überlegen, wohin Du Deine Ideen schreiben und Ihnen gleichzeitig eine Rangfolge geben kannst.  </a:t>
            </a:r>
          </a:p>
          <a:p>
            <a:r>
              <a:rPr lang="de-DE" sz="900" dirty="0"/>
              <a:t>Die Plätze ganz oben im </a:t>
            </a:r>
            <a:r>
              <a:rPr lang="de-DE" sz="900" dirty="0" err="1"/>
              <a:t>Backlog</a:t>
            </a:r>
            <a:r>
              <a:rPr lang="de-DE" sz="900" dirty="0"/>
              <a:t> sind die wichtigsten oder auch die "wertvollsten". Indem Du alle Faktoren, die eine Idee betreffen, mit einbeziehst, vergibst Du aus dem Gesamtbild eine Rangfolge.</a:t>
            </a:r>
          </a:p>
          <a:p>
            <a:r>
              <a:rPr lang="de-DE" sz="900" dirty="0"/>
              <a:t>Solche Faktoren könnten sein:</a:t>
            </a:r>
          </a:p>
          <a:p>
            <a:pPr lvl="1"/>
            <a:r>
              <a:rPr lang="de-DE" sz="900" dirty="0"/>
              <a:t>Wie gute finde ich die Idee?</a:t>
            </a:r>
          </a:p>
          <a:p>
            <a:pPr lvl="1"/>
            <a:r>
              <a:rPr lang="de-DE" sz="900" dirty="0"/>
              <a:t>Habe ich Zeitdruck die Idee umzusetzen? Wird die Idee bald verfallen bzw. nicht mehr umsetzbar sein?</a:t>
            </a:r>
          </a:p>
          <a:p>
            <a:pPr lvl="1"/>
            <a:r>
              <a:rPr lang="de-DE" sz="900" dirty="0"/>
              <a:t>Gibt es negative Konsequenzen, wenn die Idee übergangen wird?</a:t>
            </a:r>
          </a:p>
          <a:p>
            <a:pPr lvl="1"/>
            <a:r>
              <a:rPr lang="de-DE" sz="900" dirty="0"/>
              <a:t>Inwiefern kann ich mich persönlich durch die Idee weiterentwickeln?</a:t>
            </a:r>
          </a:p>
          <a:p>
            <a:pPr lvl="1"/>
            <a:r>
              <a:rPr lang="de-DE" sz="900" dirty="0"/>
              <a:t>Wie sehr kann ich mich durch die Idee selbst ausdrücken?</a:t>
            </a:r>
          </a:p>
          <a:p>
            <a:pPr lvl="1"/>
            <a:r>
              <a:rPr lang="de-DE" sz="900" dirty="0"/>
              <a:t>Wird durch die Idee etwas grundsätzlich leichter oder weniger riskant?</a:t>
            </a:r>
          </a:p>
          <a:p>
            <a:r>
              <a:rPr lang="de-DE" sz="900" dirty="0"/>
              <a:t>Ein </a:t>
            </a:r>
            <a:r>
              <a:rPr lang="de-DE" sz="900" dirty="0" err="1"/>
              <a:t>Backlog</a:t>
            </a:r>
            <a:r>
              <a:rPr lang="de-DE" sz="900" dirty="0"/>
              <a:t> hat immer eine Rangfolge, die aber nicht in Stein </a:t>
            </a:r>
            <a:r>
              <a:rPr lang="de-DE" sz="900" dirty="0" smtClean="0"/>
              <a:t>gemeißelt </a:t>
            </a:r>
            <a:r>
              <a:rPr lang="de-DE" sz="900" dirty="0"/>
              <a:t>ist. In regelmäßigen Abständen wird das </a:t>
            </a:r>
            <a:r>
              <a:rPr lang="de-DE" sz="900" dirty="0" err="1"/>
              <a:t>Backlog</a:t>
            </a:r>
            <a:r>
              <a:rPr lang="de-DE" sz="900" dirty="0"/>
              <a:t> gepflegt. Dabei </a:t>
            </a:r>
            <a:r>
              <a:rPr lang="de-DE" sz="900" dirty="0" smtClean="0"/>
              <a:t>schaust Du </a:t>
            </a:r>
            <a:r>
              <a:rPr lang="de-DE" sz="900" dirty="0"/>
              <a:t>es </a:t>
            </a:r>
            <a:r>
              <a:rPr lang="de-DE" sz="900" dirty="0" smtClean="0"/>
              <a:t>Dir durch </a:t>
            </a:r>
            <a:r>
              <a:rPr lang="de-DE" sz="900" dirty="0"/>
              <a:t>und </a:t>
            </a:r>
            <a:r>
              <a:rPr lang="de-DE" sz="900" dirty="0" smtClean="0"/>
              <a:t>vergibst </a:t>
            </a:r>
            <a:r>
              <a:rPr lang="de-DE" sz="900" dirty="0"/>
              <a:t>evtl. neue Prioritäten.</a:t>
            </a:r>
            <a:r>
              <a:rPr lang="de-DE" dirty="0"/>
              <a:t>	</a:t>
            </a:r>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Erstelle ein </a:t>
            </a:r>
            <a:r>
              <a:rPr lang="de-DE" dirty="0" err="1"/>
              <a:t>Backlog</a:t>
            </a:r>
            <a:r>
              <a:rPr lang="de-DE" dirty="0"/>
              <a:t> aus all Deinen gesammelten Ideen.</a:t>
            </a:r>
          </a:p>
          <a:p>
            <a:r>
              <a:rPr lang="de-DE" dirty="0"/>
              <a:t>Finde einen geeigneten Ort oder ein Softwareprogramm, das Dein </a:t>
            </a:r>
            <a:r>
              <a:rPr lang="de-DE" dirty="0" err="1"/>
              <a:t>Backlog</a:t>
            </a:r>
            <a:r>
              <a:rPr lang="de-DE" dirty="0"/>
              <a:t> abbilden kann.</a:t>
            </a:r>
          </a:p>
          <a:p>
            <a:r>
              <a:rPr lang="de-DE" dirty="0"/>
              <a:t>Nachdem Du Dein </a:t>
            </a:r>
            <a:r>
              <a:rPr lang="de-DE" dirty="0" err="1"/>
              <a:t>Backlog</a:t>
            </a:r>
            <a:r>
              <a:rPr lang="de-DE" dirty="0"/>
              <a:t> erstellt hast, pflege Dein </a:t>
            </a:r>
            <a:r>
              <a:rPr lang="de-DE" dirty="0" err="1"/>
              <a:t>Backlog</a:t>
            </a:r>
            <a:r>
              <a:rPr lang="de-DE" dirty="0"/>
              <a:t> in 2 Wochen noch weitere 2 Mal, indem Du neue Ideen aufnimmst und ihnen eine Rangfolge gibst, alte Ideen, die evtl. bereits umgesetzt sind oder ihre Relevanz verloren haben, herausnimmst und, falls gewünscht, bestehende Ideen neu priorisierst.</a:t>
            </a:r>
          </a:p>
          <a:p>
            <a:r>
              <a:rPr lang="de-DE" dirty="0"/>
              <a:t>Für die Zertifizierung lass Dir von Deinem Team Dein </a:t>
            </a:r>
            <a:r>
              <a:rPr lang="de-DE" dirty="0" err="1"/>
              <a:t>Backlog</a:t>
            </a:r>
            <a:r>
              <a:rPr lang="de-DE" dirty="0"/>
              <a:t> und 2 Überarbeitungen Deines </a:t>
            </a:r>
            <a:r>
              <a:rPr lang="de-DE" dirty="0" err="1"/>
              <a:t>Backlogs</a:t>
            </a:r>
            <a:r>
              <a:rPr lang="de-DE" dirty="0"/>
              <a:t> unterzeichnen.</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220</Words>
  <Application>Microsoft Macintosh PowerPoint</Application>
  <PresentationFormat>Benutzerdefiniert</PresentationFormat>
  <Paragraphs>18</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ger_apprentice_training_card_template_mm_cc</vt:lpstr>
      <vt:lpstr>IDEENRANGFOLGE</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33</cp:revision>
  <cp:lastPrinted>2015-03-26T09:33:33Z</cp:lastPrinted>
  <dcterms:created xsi:type="dcterms:W3CDTF">2015-03-26T08:30:55Z</dcterms:created>
  <dcterms:modified xsi:type="dcterms:W3CDTF">2015-11-22T21:51:03Z</dcterms:modified>
</cp:coreProperties>
</file>