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248" y="-104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250722" y="82389"/>
            <a:ext cx="190500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000" b="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1000" b="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250722" y="82389"/>
            <a:ext cx="190500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000" b="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1000" b="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5250722" y="82389"/>
            <a:ext cx="190500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000" b="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sz="1000" b="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250722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03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 </a:t>
            </a:r>
            <a:r>
              <a:rPr lang="de-DE" dirty="0" smtClean="0">
                <a:latin typeface="Avenir Light"/>
                <a:cs typeface="Avenir Light"/>
              </a:rPr>
              <a:t>auf den Punkt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Gute Texte zu scheiben ist ein Handwerk, das man lernen kann. 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Ein mehrstufiger Schreibprozess in kleinen Schritten hilft Dir, Dich und Deinen Text zu strukturieren, Dir während des Prozesses Rückmeldungen einzuholen und iterativ und inkrementell voranzukommen.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Wenn </a:t>
            </a:r>
            <a:r>
              <a:rPr lang="de-DE" sz="1100" dirty="0">
                <a:latin typeface="Avenir Light"/>
                <a:cs typeface="Avenir Light"/>
              </a:rPr>
              <a:t>Du einen </a:t>
            </a:r>
            <a:r>
              <a:rPr lang="de-DE" sz="1100" dirty="0" smtClean="0">
                <a:latin typeface="Avenir Light"/>
                <a:cs typeface="Avenir Light"/>
              </a:rPr>
              <a:t>Text schreiben möchtest, ist ein sinnvoller erster Schritt, Dir über seine Kernaussage klar zu werden: Was ist die Grundidee des Textes? 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Um auf die Kernaussage zu kommen, hilft es manchmal, sich vorzustellen, was der Leser mitnehmen soll, wenn er sich an den Text erinnert – und sei es nur an einen einzigen Aspekt. Welcher sollte das sein?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>
                <a:latin typeface="Avenir Light"/>
                <a:cs typeface="Avenir Light"/>
              </a:rPr>
              <a:t>F</a:t>
            </a:r>
            <a:r>
              <a:rPr lang="de-DE" sz="1100" dirty="0" smtClean="0">
                <a:latin typeface="Avenir Light"/>
                <a:cs typeface="Avenir Light"/>
              </a:rPr>
              <a:t>ormuliere diese Essenz Deines Textes in </a:t>
            </a:r>
            <a:r>
              <a:rPr lang="de-DE" sz="1100" dirty="0">
                <a:latin typeface="Avenir Light"/>
                <a:cs typeface="Avenir Light"/>
              </a:rPr>
              <a:t>einer einzigen Aussage. </a:t>
            </a:r>
            <a:r>
              <a:rPr lang="de-DE" sz="1100" dirty="0" smtClean="0">
                <a:latin typeface="Avenir Light"/>
                <a:cs typeface="Avenir Light"/>
              </a:rPr>
              <a:t>Es geht dabei darum, Deine </a:t>
            </a:r>
            <a:r>
              <a:rPr lang="de-DE" sz="1100" dirty="0" err="1" smtClean="0">
                <a:latin typeface="Avenir Light"/>
                <a:cs typeface="Avenir Light"/>
              </a:rPr>
              <a:t>Textidee</a:t>
            </a:r>
            <a:r>
              <a:rPr lang="de-DE" sz="1100" dirty="0" smtClean="0">
                <a:latin typeface="Avenir Light"/>
                <a:cs typeface="Avenir Light"/>
              </a:rPr>
              <a:t> griffig auf den Punkt zu bringen.</a:t>
            </a:r>
          </a:p>
          <a:p>
            <a:pPr>
              <a:lnSpc>
                <a:spcPts val="1500"/>
              </a:lnSpc>
              <a:spcBef>
                <a:spcPts val="1200"/>
              </a:spcBef>
            </a:pPr>
            <a:r>
              <a:rPr lang="de-DE" sz="1100" dirty="0" smtClean="0">
                <a:latin typeface="Avenir Light"/>
                <a:cs typeface="Avenir Light"/>
              </a:rPr>
              <a:t>Möglicherweise findest </a:t>
            </a:r>
            <a:r>
              <a:rPr lang="de-DE" sz="1100" dirty="0">
                <a:latin typeface="Avenir Light"/>
                <a:cs typeface="Avenir Light"/>
              </a:rPr>
              <a:t>du </a:t>
            </a:r>
            <a:r>
              <a:rPr lang="de-DE" sz="1100" dirty="0" smtClean="0">
                <a:latin typeface="Avenir Light"/>
                <a:cs typeface="Avenir Light"/>
              </a:rPr>
              <a:t>dabei sogar schon </a:t>
            </a:r>
            <a:r>
              <a:rPr lang="de-DE" sz="1100" dirty="0">
                <a:latin typeface="Avenir Light"/>
                <a:cs typeface="Avenir Light"/>
              </a:rPr>
              <a:t>die </a:t>
            </a:r>
            <a:r>
              <a:rPr lang="de-DE" sz="1100" dirty="0" err="1" smtClean="0">
                <a:latin typeface="Avenir Light"/>
                <a:cs typeface="Avenir Light"/>
              </a:rPr>
              <a:t>Überschrift</a:t>
            </a:r>
            <a:r>
              <a:rPr lang="de-DE" sz="1100" dirty="0">
                <a:latin typeface="Avenir Light"/>
                <a:cs typeface="Avenir Light"/>
              </a:rPr>
              <a:t> </a:t>
            </a:r>
            <a:r>
              <a:rPr lang="de-DE" sz="1100" dirty="0" err="1" smtClean="0">
                <a:latin typeface="Avenir Light"/>
                <a:cs typeface="Avenir Light"/>
              </a:rPr>
              <a:t>für</a:t>
            </a:r>
            <a:r>
              <a:rPr lang="de-DE" sz="1100" dirty="0" smtClean="0">
                <a:latin typeface="Avenir Light"/>
                <a:cs typeface="Avenir Light"/>
              </a:rPr>
              <a:t> </a:t>
            </a:r>
            <a:r>
              <a:rPr lang="de-DE" sz="1100" dirty="0">
                <a:latin typeface="Avenir Light"/>
                <a:cs typeface="Avenir Light"/>
              </a:rPr>
              <a:t>Deinen </a:t>
            </a:r>
            <a:r>
              <a:rPr lang="de-DE" sz="1100" dirty="0" smtClean="0">
                <a:latin typeface="Avenir Light"/>
                <a:cs typeface="Avenir Light"/>
              </a:rPr>
              <a:t>Text.</a:t>
            </a:r>
            <a:endParaRPr lang="de-DE" sz="11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/>
          <a:lstStyle/>
          <a:p>
            <a:r>
              <a:rPr lang="de-DE" sz="1200" dirty="0" smtClean="0"/>
              <a:t>Überlege Dir einen Text, den Du schreiben möchtest und suche dazu eine Kernaussage, die Essenz Deines Textes.</a:t>
            </a:r>
          </a:p>
          <a:p>
            <a:r>
              <a:rPr lang="de-DE" sz="1200" dirty="0" smtClean="0"/>
              <a:t>Du kannst Dir bei der Formulierung auch helfen lassen, in dem Du anderen die Idee Deines Textes erklärst, mit Ihnen diskutierst und Dich von ihren Perspektiven inspirieren lässt.</a:t>
            </a:r>
            <a:endParaRPr lang="de-DE" sz="1200" dirty="0"/>
          </a:p>
          <a:p>
            <a:r>
              <a:rPr lang="de-DE" sz="1200" dirty="0" smtClean="0"/>
              <a:t>Schreibe Deine Kernaussage als ersten Schritt zu Deinem Text auf.</a:t>
            </a:r>
          </a:p>
          <a:p>
            <a:r>
              <a:rPr lang="de-DE" sz="1200" dirty="0" smtClean="0"/>
              <a:t>Erstelle auf diese Weise für in 2 Wochen für  4 verschiedene Texte je eine Kernaussage (allein </a:t>
            </a:r>
            <a:r>
              <a:rPr lang="de-DE" sz="1200" dirty="0"/>
              <a:t>oder mit </a:t>
            </a:r>
            <a:r>
              <a:rPr lang="de-DE" sz="1200" dirty="0" smtClean="0"/>
              <a:t>anderen)</a:t>
            </a:r>
          </a:p>
          <a:p>
            <a:r>
              <a:rPr lang="de-DE" sz="1200" dirty="0" smtClean="0"/>
              <a:t>Zeige sie Deinem Team oder Deinen Trainingspartnern.</a:t>
            </a:r>
            <a:endParaRPr lang="de-DE" sz="1200" dirty="0"/>
          </a:p>
          <a:p>
            <a:pPr lvl="0"/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244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Komm auf den Punkt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11</cp:revision>
  <dcterms:modified xsi:type="dcterms:W3CDTF">2015-10-25T14:24:23Z</dcterms:modified>
</cp:coreProperties>
</file>