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7" d="100"/>
          <a:sy n="137" d="100"/>
        </p:scale>
        <p:origin x="-1648" y="-104"/>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16.11.15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16.11.15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16.11.15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IDE</a:t>
            </a:r>
            <a:r>
              <a:rPr lang="de-DE" sz="1000" b="1" baseline="0" dirty="0" smtClean="0">
                <a:solidFill>
                  <a:srgbClr val="FFFFFF"/>
                </a:solidFill>
                <a:latin typeface="Avenir Book"/>
                <a:ea typeface="Avenir Book"/>
                <a:cs typeface="Avenir Book"/>
                <a:sym typeface="Avenir Book"/>
              </a:rPr>
              <a:t> 04</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Idea</a:t>
            </a:r>
            <a:r>
              <a:rPr lang="de-DE" dirty="0" smtClean="0"/>
              <a:t> </a:t>
            </a:r>
            <a:r>
              <a:rPr lang="de-DE" dirty="0" err="1" smtClean="0">
                <a:latin typeface="Avenir Light"/>
                <a:cs typeface="Avenir Light"/>
              </a:rPr>
              <a:t>Snake</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lstStyle/>
          <a:p>
            <a:pPr>
              <a:lnSpc>
                <a:spcPts val="1700"/>
              </a:lnSpc>
              <a:spcBef>
                <a:spcPts val="1000"/>
              </a:spcBef>
            </a:pPr>
            <a:r>
              <a:rPr lang="de-DE" sz="1200" dirty="0">
                <a:latin typeface="Avenir Light"/>
                <a:cs typeface="Avenir Light"/>
              </a:rPr>
              <a:t>Wenn Du Deine Ideen äußerst, bringst Du Dich mehr ins Team ein und übernimmst dadurch auch ein Stück mehr Verantwortung. Deinen Ideen Platz zu geben, gibt Dir selbst einen Platz im Team</a:t>
            </a:r>
            <a:r>
              <a:rPr lang="de-DE" sz="1200" dirty="0" smtClean="0">
                <a:latin typeface="Avenir Light"/>
                <a:cs typeface="Avenir Light"/>
              </a:rPr>
              <a:t>.</a:t>
            </a:r>
          </a:p>
          <a:p>
            <a:pPr>
              <a:lnSpc>
                <a:spcPts val="1700"/>
              </a:lnSpc>
              <a:spcBef>
                <a:spcPts val="1000"/>
              </a:spcBef>
            </a:pPr>
            <a:r>
              <a:rPr lang="de-DE" sz="1200" dirty="0" smtClean="0">
                <a:latin typeface="Avenir Light"/>
                <a:cs typeface="Avenir Light"/>
              </a:rPr>
              <a:t>Jede </a:t>
            </a:r>
            <a:r>
              <a:rPr lang="de-DE" sz="1200" dirty="0">
                <a:latin typeface="Avenir Light"/>
                <a:cs typeface="Avenir Light"/>
              </a:rPr>
              <a:t>Idee wirkt und kann Dich und andere zu neuen Ideen inspirieren. Du kannst nicht wissen, was aus Deiner Idee entsteht, bevor Du ihr nicht die Chance gibst, ans Licht zu </a:t>
            </a:r>
            <a:r>
              <a:rPr lang="de-DE" sz="1200" dirty="0" smtClean="0">
                <a:latin typeface="Avenir Light"/>
                <a:cs typeface="Avenir Light"/>
              </a:rPr>
              <a:t>kommen.</a:t>
            </a:r>
          </a:p>
          <a:p>
            <a:pPr>
              <a:lnSpc>
                <a:spcPts val="1700"/>
              </a:lnSpc>
              <a:spcBef>
                <a:spcPts val="1000"/>
              </a:spcBef>
            </a:pPr>
            <a:r>
              <a:rPr lang="de-DE" sz="1200" dirty="0" smtClean="0">
                <a:latin typeface="Avenir Light"/>
                <a:cs typeface="Avenir Light"/>
              </a:rPr>
              <a:t>Ziel </a:t>
            </a:r>
            <a:r>
              <a:rPr lang="de-DE" sz="1200" dirty="0">
                <a:latin typeface="Avenir Light"/>
                <a:cs typeface="Avenir Light"/>
              </a:rPr>
              <a:t>ist es, alle Ideen fließen zu lassen, damit neue Ideen nachfließen können. Neue Ideen entstehen, wenn man ihnen Platz gibt, hochkommen zu können. </a:t>
            </a:r>
          </a:p>
          <a:p>
            <a:pPr>
              <a:lnSpc>
                <a:spcPts val="1700"/>
              </a:lnSpc>
              <a:spcBef>
                <a:spcPts val="1000"/>
              </a:spcBef>
            </a:pPr>
            <a:r>
              <a:rPr lang="de-DE" sz="1200" dirty="0">
                <a:latin typeface="Avenir Light"/>
                <a:cs typeface="Avenir Light"/>
              </a:rPr>
              <a:t>Ein kontinuierlicher </a:t>
            </a:r>
            <a:r>
              <a:rPr lang="de-DE" sz="1200" dirty="0" smtClean="0">
                <a:latin typeface="Avenir Light"/>
                <a:cs typeface="Avenir Light"/>
              </a:rPr>
              <a:t>Ideenfluss </a:t>
            </a:r>
            <a:r>
              <a:rPr lang="de-DE" sz="1200" dirty="0">
                <a:latin typeface="Avenir Light"/>
                <a:cs typeface="Avenir Light"/>
              </a:rPr>
              <a:t>ist für alle im Team eine ständige Quelle der </a:t>
            </a:r>
            <a:r>
              <a:rPr lang="de-DE" sz="1200" dirty="0" smtClean="0">
                <a:latin typeface="Avenir Light"/>
                <a:cs typeface="Avenir Light"/>
              </a:rPr>
              <a:t>Inspiration.</a:t>
            </a:r>
          </a:p>
          <a:p>
            <a:pPr>
              <a:lnSpc>
                <a:spcPts val="1700"/>
              </a:lnSpc>
              <a:spcBef>
                <a:spcPts val="1000"/>
              </a:spcBef>
            </a:pPr>
            <a:r>
              <a:rPr lang="de-DE" sz="1200" dirty="0" smtClean="0">
                <a:latin typeface="Avenir Light"/>
                <a:cs typeface="Avenir Light"/>
              </a:rPr>
              <a:t>So </a:t>
            </a:r>
            <a:r>
              <a:rPr lang="de-DE" sz="1200" dirty="0">
                <a:latin typeface="Avenir Light"/>
                <a:cs typeface="Avenir Light"/>
              </a:rPr>
              <a:t>kann </a:t>
            </a:r>
            <a:r>
              <a:rPr lang="de-DE" sz="1200" dirty="0" smtClean="0">
                <a:latin typeface="Avenir Light"/>
                <a:cs typeface="Avenir Light"/>
              </a:rPr>
              <a:t>Deine </a:t>
            </a:r>
            <a:r>
              <a:rPr lang="de-DE" sz="1200" dirty="0">
                <a:latin typeface="Avenir Light"/>
                <a:cs typeface="Avenir Light"/>
              </a:rPr>
              <a:t>Arbeit </a:t>
            </a:r>
            <a:r>
              <a:rPr lang="de-DE" sz="1200" dirty="0" smtClean="0">
                <a:latin typeface="Avenir Light"/>
                <a:cs typeface="Avenir Light"/>
              </a:rPr>
              <a:t>ein </a:t>
            </a:r>
            <a:r>
              <a:rPr lang="de-DE" sz="1200" dirty="0">
                <a:latin typeface="Avenir Light"/>
                <a:cs typeface="Avenir Light"/>
              </a:rPr>
              <a:t>Ort werden, an dem Du Dich selbst ausdrücken kannst, weil Du ihn nach Deinen Ideen gestaltest.</a:t>
            </a:r>
          </a:p>
          <a:p>
            <a:endParaRPr lang="de-DE" dirty="0"/>
          </a:p>
        </p:txBody>
      </p:sp>
      <p:sp>
        <p:nvSpPr>
          <p:cNvPr id="6" name="Textfeld 5"/>
          <p:cNvSpPr txBox="1"/>
          <p:nvPr/>
        </p:nvSpPr>
        <p:spPr>
          <a:xfrm>
            <a:off x="4048817" y="5041676"/>
            <a:ext cx="3377848" cy="215444"/>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a:t>
            </a:r>
            <a:r>
              <a:rPr lang="de-DE" sz="800" dirty="0" err="1" smtClean="0">
                <a:solidFill>
                  <a:schemeClr val="tx1">
                    <a:lumMod val="50000"/>
                    <a:lumOff val="50000"/>
                  </a:schemeClr>
                </a:solidFill>
                <a:latin typeface="Avenir Light"/>
                <a:cs typeface="Avenir Light"/>
              </a:rPr>
              <a:t>Shore</a:t>
            </a:r>
            <a:r>
              <a:rPr lang="de-DE" sz="800" dirty="0" smtClean="0">
                <a:solidFill>
                  <a:schemeClr val="tx1">
                    <a:lumMod val="50000"/>
                    <a:lumOff val="50000"/>
                  </a:schemeClr>
                </a:solidFill>
                <a:latin typeface="Avenir Light"/>
                <a:cs typeface="Avenir Light"/>
              </a:rPr>
              <a:t>, J.(2007)</a:t>
            </a:r>
            <a:r>
              <a:rPr lang="de-DE" sz="800" dirty="0">
                <a:solidFill>
                  <a:schemeClr val="tx1">
                    <a:lumMod val="50000"/>
                    <a:lumOff val="50000"/>
                  </a:schemeClr>
                </a:solidFill>
                <a:latin typeface="Avenir Light"/>
                <a:cs typeface="Avenir Light"/>
              </a:rPr>
              <a:t>: The Art </a:t>
            </a:r>
            <a:r>
              <a:rPr lang="de-DE" sz="800" dirty="0" err="1">
                <a:solidFill>
                  <a:schemeClr val="tx1">
                    <a:lumMod val="50000"/>
                    <a:lumOff val="50000"/>
                  </a:schemeClr>
                </a:solidFill>
                <a:latin typeface="Avenir Light"/>
                <a:cs typeface="Avenir Light"/>
              </a:rPr>
              <a:t>of</a:t>
            </a:r>
            <a:r>
              <a:rPr lang="de-DE" sz="800" dirty="0">
                <a:solidFill>
                  <a:schemeClr val="tx1">
                    <a:lumMod val="50000"/>
                    <a:lumOff val="50000"/>
                  </a:schemeClr>
                </a:solidFill>
                <a:latin typeface="Avenir Light"/>
                <a:cs typeface="Avenir Light"/>
              </a:rPr>
              <a:t> Agile Development , </a:t>
            </a:r>
            <a:r>
              <a:rPr lang="de-DE" sz="800" dirty="0" err="1">
                <a:solidFill>
                  <a:schemeClr val="tx1">
                    <a:lumMod val="50000"/>
                    <a:lumOff val="50000"/>
                  </a:schemeClr>
                </a:solidFill>
                <a:latin typeface="Avenir Light"/>
                <a:cs typeface="Avenir Light"/>
              </a:rPr>
              <a:t>O'Reilly</a:t>
            </a:r>
            <a:r>
              <a:rPr lang="de-DE" sz="800" dirty="0">
                <a:solidFill>
                  <a:schemeClr val="tx1">
                    <a:lumMod val="50000"/>
                    <a:lumOff val="50000"/>
                  </a:schemeClr>
                </a:solidFill>
                <a:latin typeface="Avenir Light"/>
                <a:cs typeface="Avenir Light"/>
              </a:rPr>
              <a:t> Media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Autofit/>
          </a:bodyPr>
          <a:lstStyle/>
          <a:p>
            <a:r>
              <a:rPr lang="de-DE" sz="1100" dirty="0"/>
              <a:t>Jedes Mal, wenn ein </a:t>
            </a:r>
            <a:r>
              <a:rPr lang="de-DE" sz="1100" dirty="0" smtClean="0"/>
              <a:t>Teammitglied eine Idee hat, </a:t>
            </a:r>
            <a:r>
              <a:rPr lang="de-DE" sz="1100" dirty="0"/>
              <a:t>notiert es </a:t>
            </a:r>
            <a:r>
              <a:rPr lang="de-DE" sz="1100" dirty="0" smtClean="0"/>
              <a:t>diesen Einfall möglichst </a:t>
            </a:r>
            <a:r>
              <a:rPr lang="de-DE" sz="1100" dirty="0"/>
              <a:t>konkret und nachvollziehbar auf einen Zettel </a:t>
            </a:r>
            <a:r>
              <a:rPr lang="de-DE" sz="1100" dirty="0" smtClean="0"/>
              <a:t>und hängt </a:t>
            </a:r>
            <a:r>
              <a:rPr lang="de-DE" sz="1100" dirty="0"/>
              <a:t>ihn auf. Nützlich sind hier selbstklebende Notizzettel.</a:t>
            </a:r>
          </a:p>
          <a:p>
            <a:r>
              <a:rPr lang="de-DE" sz="1100" dirty="0" smtClean="0"/>
              <a:t>Zettel </a:t>
            </a:r>
            <a:r>
              <a:rPr lang="de-DE" sz="1100" dirty="0"/>
              <a:t>werden nicht bewertet oder kommentiert!</a:t>
            </a:r>
          </a:p>
          <a:p>
            <a:r>
              <a:rPr lang="de-DE" sz="1100" dirty="0"/>
              <a:t>Nur der Zettelschreiber hat das Recht, seinen Zettel zu verändern oder abzunehmen.</a:t>
            </a:r>
          </a:p>
          <a:p>
            <a:r>
              <a:rPr lang="de-DE" sz="1100" dirty="0"/>
              <a:t>Jeder weitere Zettel mit </a:t>
            </a:r>
            <a:r>
              <a:rPr lang="de-DE" sz="1100" dirty="0" smtClean="0"/>
              <a:t>Ideen von Teammitgliedern wird </a:t>
            </a:r>
            <a:r>
              <a:rPr lang="de-DE" sz="1100" dirty="0"/>
              <a:t>dazu geheftet, so dass nach und nach eine Schlange (</a:t>
            </a:r>
            <a:r>
              <a:rPr lang="de-DE" sz="1100" dirty="0" err="1"/>
              <a:t>Snake</a:t>
            </a:r>
            <a:r>
              <a:rPr lang="de-DE" sz="1100" dirty="0"/>
              <a:t>) entsteht.</a:t>
            </a:r>
          </a:p>
          <a:p>
            <a:r>
              <a:rPr lang="de-DE" sz="1100" dirty="0" smtClean="0"/>
              <a:t>Am Ende einer vereinbarten Periode (eines Meetings, eines Tages, einer Woche einer Seminareinheit etc.) werden alle </a:t>
            </a:r>
            <a:r>
              <a:rPr lang="de-DE" sz="1100" dirty="0"/>
              <a:t>Zettel durchgesehen und besprochen.</a:t>
            </a:r>
          </a:p>
          <a:p>
            <a:r>
              <a:rPr lang="de-DE" sz="1100" i="1" dirty="0">
                <a:solidFill>
                  <a:srgbClr val="FF0000"/>
                </a:solidFill>
              </a:rPr>
              <a:t>Fehlt noch: Was passiert dann mit den Zetteln</a:t>
            </a:r>
            <a:r>
              <a:rPr lang="de-DE" sz="1100" i="1" dirty="0" smtClean="0">
                <a:solidFill>
                  <a:srgbClr val="FF0000"/>
                </a:solidFill>
              </a:rPr>
              <a:t>?</a:t>
            </a:r>
          </a:p>
          <a:p>
            <a:r>
              <a:rPr lang="de-DE" sz="1100" dirty="0" smtClean="0"/>
              <a:t>Danach </a:t>
            </a:r>
            <a:r>
              <a:rPr lang="de-DE" sz="1100" dirty="0"/>
              <a:t>werden die Zettel abgehängt und eine neue Runde </a:t>
            </a:r>
            <a:r>
              <a:rPr lang="de-DE" sz="1100" dirty="0" smtClean="0"/>
              <a:t>beginnt. </a:t>
            </a:r>
            <a:endParaRPr lang="de-DE" sz="11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286</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Idea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15</cp:revision>
  <dcterms:modified xsi:type="dcterms:W3CDTF">2015-11-16T23:19:02Z</dcterms:modified>
</cp:coreProperties>
</file>