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479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0" d="100"/>
          <a:sy n="170" d="100"/>
        </p:scale>
        <p:origin x="-872" y="-128"/>
      </p:cViewPr>
      <p:guideLst>
        <p:guide orient="horz" pos="1679"/>
        <p:guide pos="238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00E50CF3-5A16-EA46-BB5A-2B619C24EEC8}" type="datetimeFigureOut">
              <a:rPr lang="de-DE" smtClean="0"/>
              <a:t>27.03.15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279605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0E50CF3-5A16-EA46-BB5A-2B619C24EEC8}" type="datetimeFigureOut">
              <a:rPr lang="de-DE" smtClean="0"/>
              <a:t>27.03.15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419254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0E50CF3-5A16-EA46-BB5A-2B619C24EEC8}" type="datetimeFigureOut">
              <a:rPr lang="de-DE" smtClean="0"/>
              <a:t>27.03.15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48680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0E50CF3-5A16-EA46-BB5A-2B619C24EEC8}" type="datetimeFigureOut">
              <a:rPr lang="de-DE" smtClean="0"/>
              <a:t>27.03.15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63956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0E50CF3-5A16-EA46-BB5A-2B619C24EEC8}" type="datetimeFigureOut">
              <a:rPr lang="de-DE" smtClean="0"/>
              <a:t>27.03.15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15076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0E50CF3-5A16-EA46-BB5A-2B619C24EEC8}" type="datetimeFigureOut">
              <a:rPr lang="de-DE" smtClean="0"/>
              <a:t>27.03.15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318034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0E50CF3-5A16-EA46-BB5A-2B619C24EEC8}" type="datetimeFigureOut">
              <a:rPr lang="de-DE" smtClean="0"/>
              <a:t>27.03.15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272719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00E50CF3-5A16-EA46-BB5A-2B619C24EEC8}" type="datetimeFigureOut">
              <a:rPr lang="de-DE" smtClean="0"/>
              <a:t>27.03.15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343264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0E50CF3-5A16-EA46-BB5A-2B619C24EEC8}" type="datetimeFigureOut">
              <a:rPr lang="de-DE" smtClean="0"/>
              <a:t>27.03.15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104752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0E50CF3-5A16-EA46-BB5A-2B619C24EEC8}" type="datetimeFigureOut">
              <a:rPr lang="de-DE" smtClean="0"/>
              <a:t>27.03.15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39283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0E50CF3-5A16-EA46-BB5A-2B619C24EEC8}" type="datetimeFigureOut">
              <a:rPr lang="de-DE" smtClean="0"/>
              <a:t>27.03.15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508378-B95C-414A-94FC-C226C88FFCB8}" type="slidenum">
              <a:rPr lang="de-DE" smtClean="0"/>
              <a:t>‹Nr.›</a:t>
            </a:fld>
            <a:endParaRPr lang="de-DE"/>
          </a:p>
        </p:txBody>
      </p:sp>
    </p:spTree>
    <p:extLst>
      <p:ext uri="{BB962C8B-B14F-4D97-AF65-F5344CB8AC3E}">
        <p14:creationId xmlns:p14="http://schemas.microsoft.com/office/powerpoint/2010/main" val="2111879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00E50CF3-5A16-EA46-BB5A-2B619C24EEC8}" type="datetimeFigureOut">
              <a:rPr lang="de-DE" smtClean="0"/>
              <a:t>27.03.15</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76508378-B95C-414A-94FC-C226C88FFCB8}" type="slidenum">
              <a:rPr lang="de-DE" smtClean="0"/>
              <a:t>‹Nr.›</a:t>
            </a:fld>
            <a:endParaRPr lang="de-DE"/>
          </a:p>
        </p:txBody>
      </p:sp>
    </p:spTree>
    <p:extLst>
      <p:ext uri="{BB962C8B-B14F-4D97-AF65-F5344CB8AC3E}">
        <p14:creationId xmlns:p14="http://schemas.microsoft.com/office/powerpoint/2010/main" val="2035743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04</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ALLES </a:t>
            </a:r>
            <a:r>
              <a:rPr lang="de-DE" sz="2300" dirty="0" smtClean="0">
                <a:solidFill>
                  <a:srgbClr val="7E006B"/>
                </a:solidFill>
                <a:latin typeface="Avenir Book"/>
                <a:cs typeface="Avenir Book"/>
              </a:rPr>
              <a:t>TOMATE</a:t>
            </a:r>
            <a:endParaRPr lang="de-DE" sz="2300" dirty="0">
              <a:solidFill>
                <a:srgbClr val="7E006B"/>
              </a:solidFill>
              <a:latin typeface="Avenir Book"/>
              <a:cs typeface="Avenir Book"/>
            </a:endParaRPr>
          </a:p>
        </p:txBody>
      </p:sp>
      <p:sp>
        <p:nvSpPr>
          <p:cNvPr id="9" name="Textfeld 8"/>
          <p:cNvSpPr txBox="1"/>
          <p:nvPr/>
        </p:nvSpPr>
        <p:spPr>
          <a:xfrm>
            <a:off x="865450" y="1584056"/>
            <a:ext cx="5942053" cy="3308598"/>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smtClean="0">
                <a:solidFill>
                  <a:srgbClr val="747982"/>
                </a:solidFill>
                <a:latin typeface="Avenir Book"/>
                <a:cs typeface="Avenir Book"/>
              </a:rPr>
              <a:t>Was schaffe ich an einem Tag? Mit welchem Tagespensum fühle ich mich überfordert? Wann wird es langweilig?</a:t>
            </a:r>
          </a:p>
          <a:p>
            <a:pPr marL="271463" lvl="0" indent="-271463">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a:t>
            </a:r>
            <a:r>
              <a:rPr lang="de-DE" sz="1000" dirty="0" err="1" smtClean="0">
                <a:solidFill>
                  <a:srgbClr val="747982"/>
                </a:solidFill>
                <a:latin typeface="Avenir Book"/>
                <a:cs typeface="Avenir Book"/>
              </a:rPr>
              <a:t>Wieviel</a:t>
            </a:r>
            <a:r>
              <a:rPr lang="de-DE" sz="1000" dirty="0" smtClean="0">
                <a:solidFill>
                  <a:srgbClr val="747982"/>
                </a:solidFill>
                <a:latin typeface="Avenir Book"/>
                <a:cs typeface="Avenir Book"/>
              </a:rPr>
              <a:t> davon kannst du umsetzen?</a:t>
            </a:r>
          </a:p>
          <a:p>
            <a:pPr marL="271463" lvl="0" indent="-271463">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Wenn Du vor Deinem Tagwerk beginnst zu planen und danach reflektierst, was du geschafft hast, bekommst Du mit der Zeit ein Gefühl, welches Pensum Dir hilft, Dich und Deine Vision zu entwickeln.</a:t>
            </a:r>
          </a:p>
          <a:p>
            <a:pPr marL="271463" lvl="0" indent="-271463">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Für Dein Team schafft es Transparenz, weil jeder weiß, woran du arbeitest. Dein Plan kann auch ein Trainingsanreiz für andere sein.</a:t>
            </a:r>
          </a:p>
          <a:p>
            <a:pPr marL="271463" lvl="0" indent="-271463">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Experimentiere mit der Abfolge der Tomaten. Welche Tomaten brauchst Du hintereinander, damit Du konzentriert bleiben kannst? Was machst du besser vormittags, was nachmittags?</a:t>
            </a:r>
          </a:p>
          <a:p>
            <a:pPr marL="271463" lvl="0" indent="-271463">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Wenn du Anfänger bist, kannst Du mit vier Tomaten pro Tag beginnen und Dich später auf bis zu acht Tomaten zu je 25 Minuten steigern.</a:t>
            </a:r>
          </a:p>
          <a:p>
            <a:pPr marL="271463" indent="-271463">
              <a:buSzPct val="170000"/>
            </a:pPr>
            <a:r>
              <a:rPr lang="de-DE" sz="900" dirty="0" smtClean="0">
                <a:solidFill>
                  <a:srgbClr val="747982"/>
                </a:solidFill>
              </a:rPr>
              <a:t> </a:t>
            </a: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83139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04</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1923604"/>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smtClean="0">
                <a:solidFill>
                  <a:srgbClr val="747982"/>
                </a:solidFill>
                <a:latin typeface="Avenir Book"/>
                <a:cs typeface="Avenir Book"/>
              </a:rPr>
              <a:t>Plane Deinen Tag am Abend zuvor oder am selben Tag bevor Du mit der Arbeit beginnst.</a:t>
            </a:r>
          </a:p>
          <a:p>
            <a:pPr marL="271463" indent="-271463">
              <a:buSzPct val="170000"/>
            </a:pPr>
            <a:endParaRPr lang="de-DE" sz="1000" dirty="0" smtClean="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Das Ziel ist am Ende genau das zu erreichen, was man sich vorgenommen hat. Nicht mehr. Vermeide liegen gebliebene Dinge vom Vortag wieder reinzuarbeiten. Jeder Tag ist einzigartig und nicht das Anhängsel von gestern.</a:t>
            </a:r>
          </a:p>
          <a:p>
            <a:pPr marL="271463" indent="-271463">
              <a:buSzPct val="170000"/>
            </a:pPr>
            <a:endParaRPr lang="de-DE" sz="1000" dirty="0" smtClean="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Teile Dir Deine Arbeit in Tomaten ein und gib jeder Tomate einen Titel. Lass Deinen Tagesplan von Deinem Team bewerten und bewerte den Tagesplan Deiner Kollegen. </a:t>
            </a:r>
          </a:p>
          <a:p>
            <a:pPr marL="271463" indent="-271463">
              <a:buSzPct val="170000"/>
            </a:pPr>
            <a:endParaRPr lang="de-DE" sz="1000" dirty="0" smtClean="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Schreibe in zwei Wochen acht Tagespläne und bewerte acht Tagespläne Deiner Kollegen mit eins bis fünf Sternen.</a:t>
            </a:r>
          </a:p>
          <a:p>
            <a:pPr>
              <a:buSzPct val="170000"/>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tagesplan_hintergrund_farblos.psd"/>
          <p:cNvPicPr>
            <a:picLocks noChangeAspect="1"/>
          </p:cNvPicPr>
          <p:nvPr/>
        </p:nvPicPr>
        <p:blipFill rotWithShape="1">
          <a:blip r:embed="rId4">
            <a:extLst>
              <a:ext uri="{28A0092B-C50C-407E-A947-70E740481C1C}">
                <a14:useLocalDpi xmlns:a14="http://schemas.microsoft.com/office/drawing/2010/main" val="0"/>
              </a:ext>
            </a:extLst>
          </a:blip>
          <a:srcRect t="8898" b="12230"/>
          <a:stretch/>
        </p:blipFill>
        <p:spPr>
          <a:xfrm>
            <a:off x="5605468" y="3733474"/>
            <a:ext cx="1488811" cy="876946"/>
          </a:xfrm>
          <a:prstGeom prst="rect">
            <a:avLst/>
          </a:prstGeom>
        </p:spPr>
      </p:pic>
    </p:spTree>
    <p:extLst>
      <p:ext uri="{BB962C8B-B14F-4D97-AF65-F5344CB8AC3E}">
        <p14:creationId xmlns:p14="http://schemas.microsoft.com/office/powerpoint/2010/main" val="27461421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313</Words>
  <Application>Microsoft Macintosh PowerPoint</Application>
  <PresentationFormat>Benutzerdefiniert</PresentationFormat>
  <Paragraphs>23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Office-Design</vt:lpstr>
      <vt:lpstr>PowerPoint-Präsentation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7</cp:revision>
  <cp:lastPrinted>2015-03-27T10:12:04Z</cp:lastPrinted>
  <dcterms:created xsi:type="dcterms:W3CDTF">2015-03-27T08:45:59Z</dcterms:created>
  <dcterms:modified xsi:type="dcterms:W3CDTF">2015-03-27T10:32:44Z</dcterms:modified>
</cp:coreProperties>
</file>