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tif" ContentType="image/t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03">
          <p15:clr>
            <a:srgbClr val="A4A3A4"/>
          </p15:clr>
        </p15:guide>
        <p15:guide id="2" pos="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80" d="100"/>
          <a:sy n="180" d="100"/>
        </p:scale>
        <p:origin x="-528" y="-112"/>
      </p:cViewPr>
      <p:guideLst>
        <p:guide orient="horz" pos="636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B8B2F-27AE-FC42-9F9A-56AAD34EAFDA}" type="datetimeFigureOut">
              <a:rPr lang="de-DE" smtClean="0"/>
              <a:t>25.10.15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20461-2A76-E64D-8F8E-ED7C24699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56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0461-2A76-E64D-8F8E-ED7C24699F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44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25.10.15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25.10.15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09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nd/4.0/" TargetMode="External"/><Relationship Id="rId4" Type="http://schemas.openxmlformats.org/officeDocument/2006/relationships/image" Target="../media/image4.t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166813" y="868584"/>
            <a:ext cx="4612406" cy="461665"/>
          </a:xfrm>
        </p:spPr>
        <p:txBody>
          <a:bodyPr/>
          <a:lstStyle/>
          <a:p>
            <a:r>
              <a:rPr lang="de-DE" dirty="0" smtClean="0"/>
              <a:t>AUFDREHEN </a:t>
            </a:r>
            <a:r>
              <a:rPr lang="de-DE" dirty="0">
                <a:latin typeface="Avenir Light"/>
                <a:cs typeface="Avenir Light"/>
              </a:rPr>
              <a:t>-</a:t>
            </a:r>
            <a:r>
              <a:rPr lang="de-DE" dirty="0" smtClean="0">
                <a:latin typeface="Avenir Light"/>
                <a:cs typeface="Avenir Light"/>
              </a:rPr>
              <a:t> FERTIG - LOS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1166813" y="1227822"/>
            <a:ext cx="5293995" cy="462329"/>
          </a:xfrm>
          <a:noFill/>
        </p:spPr>
        <p:txBody>
          <a:bodyPr vert="horz" lIns="80678" tIns="40339" rIns="80678" bIns="40339" rtlCol="0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</a:pPr>
            <a:r>
              <a:rPr lang="de-DE" sz="1000" cap="all" dirty="0">
                <a:solidFill>
                  <a:srgbClr val="5D5E5F"/>
                </a:solidFill>
              </a:rPr>
              <a:t>Silke </a:t>
            </a:r>
            <a:r>
              <a:rPr lang="de-DE" sz="1000" cap="all" dirty="0" smtClean="0">
                <a:solidFill>
                  <a:srgbClr val="5D5E5F"/>
                </a:solidFill>
              </a:rPr>
              <a:t>Kainzbauer</a:t>
            </a:r>
            <a:r>
              <a:rPr lang="de-DE" sz="1000" cap="all" dirty="0">
                <a:solidFill>
                  <a:srgbClr val="5D5E5F"/>
                </a:solidFill>
              </a:rPr>
              <a:t> &amp;</a:t>
            </a:r>
            <a:r>
              <a:rPr lang="de-DE" sz="1000" cap="all" dirty="0" smtClean="0">
                <a:solidFill>
                  <a:srgbClr val="5D5E5F"/>
                </a:solidFill>
              </a:rPr>
              <a:t> Regina </a:t>
            </a:r>
            <a:r>
              <a:rPr lang="de-DE" sz="1000" cap="all" dirty="0" err="1" smtClean="0">
                <a:solidFill>
                  <a:srgbClr val="5D5E5F"/>
                </a:solidFill>
              </a:rPr>
              <a:t>Brandhuber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8" y="1873222"/>
            <a:ext cx="6011545" cy="3133835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de-DE" dirty="0"/>
              <a:t>Bevor Du diese Karte trainierst, solltest Du ein Zertifikat für TOM 01 haben. Diese Karte baut darauf auf.</a:t>
            </a:r>
          </a:p>
          <a:p>
            <a:pPr>
              <a:spcBef>
                <a:spcPts val="800"/>
              </a:spcBef>
            </a:pPr>
            <a:r>
              <a:rPr lang="de-DE" dirty="0" smtClean="0"/>
              <a:t>Die </a:t>
            </a:r>
            <a:r>
              <a:rPr lang="de-DE" dirty="0" err="1"/>
              <a:t>Pomodoro</a:t>
            </a:r>
            <a:r>
              <a:rPr lang="de-DE" dirty="0"/>
              <a:t> </a:t>
            </a:r>
            <a:r>
              <a:rPr lang="de-DE" dirty="0" err="1"/>
              <a:t>Technique</a:t>
            </a:r>
            <a:r>
              <a:rPr lang="de-DE" dirty="0"/>
              <a:t>® </a:t>
            </a:r>
            <a:r>
              <a:rPr lang="de-DE" baseline="30000" dirty="0"/>
              <a:t>1</a:t>
            </a:r>
            <a:r>
              <a:rPr lang="de-DE" dirty="0"/>
              <a:t>  ist ein Zeitmanagementwerkzeug, das von Francesco </a:t>
            </a:r>
            <a:r>
              <a:rPr lang="de-DE" dirty="0" err="1"/>
              <a:t>Cirillo</a:t>
            </a:r>
            <a:r>
              <a:rPr lang="de-DE" dirty="0"/>
              <a:t> erfunden wurde. Es kann Dir dabei helfen, konzentrierter und zielgerichteter zu arbeiten.</a:t>
            </a:r>
          </a:p>
          <a:p>
            <a:pPr lvl="0">
              <a:spcBef>
                <a:spcPts val="800"/>
              </a:spcBef>
            </a:pPr>
            <a:r>
              <a:rPr lang="de-DE" dirty="0"/>
              <a:t>Du arbeitest in exakten Zeitfenstern: z.B. 25 Minuten mit 5 Minuten Pause. </a:t>
            </a:r>
            <a:r>
              <a:rPr lang="de-DE" dirty="0" err="1"/>
              <a:t>Cirillio</a:t>
            </a:r>
            <a:r>
              <a:rPr lang="de-DE" dirty="0"/>
              <a:t> nennt diese Zeitspanne "Tomate", nach den gängigen Eieruhren in Tomatenform.</a:t>
            </a:r>
          </a:p>
          <a:p>
            <a:pPr lvl="0">
              <a:spcBef>
                <a:spcPts val="800"/>
              </a:spcBef>
            </a:pPr>
            <a:r>
              <a:rPr lang="de-DE" dirty="0"/>
              <a:t>Die Zeit wird mit einem </a:t>
            </a:r>
            <a:r>
              <a:rPr lang="de-DE" dirty="0" err="1"/>
              <a:t>Timer</a:t>
            </a:r>
            <a:r>
              <a:rPr lang="de-DE" dirty="0"/>
              <a:t> heruntergezählt und sollte nach Möglichkeit nicht unterbrochen werden.</a:t>
            </a:r>
          </a:p>
          <a:p>
            <a:pPr lvl="0">
              <a:spcBef>
                <a:spcPts val="800"/>
              </a:spcBef>
            </a:pPr>
            <a:r>
              <a:rPr lang="de-DE" dirty="0"/>
              <a:t>Zeit, die Du in Tomaten einteilst, nimmst Du möglicherweise anders wahr. Fokussiere jede Tomate auf ein bestimmtes Thema.</a:t>
            </a:r>
          </a:p>
          <a:p>
            <a:pPr lvl="0">
              <a:spcBef>
                <a:spcPts val="800"/>
              </a:spcBef>
            </a:pPr>
            <a:r>
              <a:rPr lang="de-DE" dirty="0"/>
              <a:t>Das Ziel der Tomate bestimmst Du vorher und nach Ablauf reflektierst Du das Ergebnis und Deine Zufriedenheit.</a:t>
            </a:r>
          </a:p>
          <a:p>
            <a:pPr lvl="0">
              <a:spcBef>
                <a:spcPts val="800"/>
              </a:spcBef>
            </a:pPr>
            <a:r>
              <a:rPr lang="de-DE" dirty="0"/>
              <a:t>Die Pausen zwischen den Tomaten helfen Dir die Konzentration und Motivation über eine längere Zeitspanne aufrecht zu erhalten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6" name="Fußzeilenplatzhalter 19"/>
          <p:cNvSpPr txBox="1">
            <a:spLocks/>
          </p:cNvSpPr>
          <p:nvPr/>
        </p:nvSpPr>
        <p:spPr>
          <a:xfrm>
            <a:off x="5434816" y="5047008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am_journeyman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757" y="3586092"/>
            <a:ext cx="905256" cy="8961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8" y="1555750"/>
            <a:ext cx="6140676" cy="323396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Mache zwei Wochen lang die Variante 1 und zwei Wochen lang die Variante 2 und dokumentiere wie bisher zu </a:t>
            </a:r>
            <a:r>
              <a:rPr lang="de-DE" sz="1200" dirty="0"/>
              <a:t>jeder Tomate vorher Deine Ziele und nachher Deine Erfahrungen und Ergebnisse.</a:t>
            </a: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Variante 1: 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Mache 15 Tomaten an mindestens acht verschiedenen Tagen innerhalb der zwei Wochen.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Du dokumentierst vor der Tomate nicht nur das Ziel, sondern auch die Schritte dorthin: </a:t>
            </a:r>
            <a:br>
              <a:rPr lang="de-DE" sz="1200" dirty="0" smtClean="0"/>
            </a:br>
            <a:r>
              <a:rPr lang="de-DE" sz="1200" dirty="0" smtClean="0"/>
              <a:t>Welche kleinen Schritte brauchst Du, um das Tomatenziel zu </a:t>
            </a:r>
            <a:r>
              <a:rPr lang="de-DE" sz="1200" dirty="0"/>
              <a:t>erreichen? </a:t>
            </a:r>
            <a:endParaRPr lang="de-DE" sz="1200" dirty="0" smtClean="0"/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Variante 2: 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de-DE" sz="1200" dirty="0"/>
              <a:t>Mache 15 Tomaten an mindestens </a:t>
            </a:r>
            <a:r>
              <a:rPr lang="de-DE" sz="1200" dirty="0" smtClean="0"/>
              <a:t>acht </a:t>
            </a:r>
            <a:r>
              <a:rPr lang="de-DE" sz="1200" dirty="0"/>
              <a:t>verschiedenen Tagen innerhalb der zwei Wochen.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Wieviel </a:t>
            </a:r>
            <a:r>
              <a:rPr lang="de-DE" sz="1200" dirty="0"/>
              <a:t>Prozent von dem, </a:t>
            </a:r>
            <a:r>
              <a:rPr lang="de-DE" sz="1200" dirty="0" smtClean="0"/>
              <a:t>was </a:t>
            </a:r>
            <a:r>
              <a:rPr lang="de-DE" sz="1200" dirty="0"/>
              <a:t>Du Dir vorgenommen hast, hast Du erreicht?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Ergänze Deine Tomaten-Dokumentation um diese Prozentangabe.</a:t>
            </a:r>
            <a:br>
              <a:rPr lang="de-DE" sz="1200" dirty="0" smtClean="0"/>
            </a:br>
            <a:r>
              <a:rPr lang="de-DE" sz="1200" dirty="0" smtClean="0"/>
              <a:t>Das </a:t>
            </a:r>
            <a:r>
              <a:rPr lang="de-DE" sz="1200" dirty="0"/>
              <a:t>Ziel ist, möglichst genau einschätzen zu können, was </a:t>
            </a:r>
            <a:r>
              <a:rPr lang="de-DE" sz="1200" dirty="0" smtClean="0"/>
              <a:t>Du in </a:t>
            </a:r>
            <a:br>
              <a:rPr lang="de-DE" sz="1200" dirty="0" smtClean="0"/>
            </a:br>
            <a:r>
              <a:rPr lang="de-DE" sz="1200" dirty="0" smtClean="0"/>
              <a:t>einer Tomate schaffst. Auch wenn Du mehr geschafft hast, als vorhergesagt,</a:t>
            </a:r>
            <a:br>
              <a:rPr lang="de-DE" sz="1200" dirty="0" smtClean="0"/>
            </a:br>
            <a:r>
              <a:rPr lang="de-DE" sz="1200" dirty="0" smtClean="0"/>
              <a:t>ist das eine Abweichung von Deinen Vorhersagen, genau wie wenn Du</a:t>
            </a:r>
            <a:br>
              <a:rPr lang="de-DE" sz="1200" dirty="0" smtClean="0"/>
            </a:br>
            <a:r>
              <a:rPr lang="de-DE" sz="1200" dirty="0" smtClean="0"/>
              <a:t>Dir zu viel vorgenommen hast. 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4" name="Shape 7"/>
          <p:cNvSpPr/>
          <p:nvPr/>
        </p:nvSpPr>
        <p:spPr>
          <a:xfrm>
            <a:off x="1683417" y="4952581"/>
            <a:ext cx="4196016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3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5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feld 5"/>
          <p:cNvSpPr txBox="1"/>
          <p:nvPr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25.10.2015</a:t>
            </a:r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231</Words>
  <Application>Microsoft Macintosh PowerPoint</Application>
  <PresentationFormat>Benutzerdefiniert</PresentationFormat>
  <Paragraphs>21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AUFDREHEN - FERTIG - LOS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70</cp:revision>
  <cp:lastPrinted>2015-03-26T09:33:33Z</cp:lastPrinted>
  <dcterms:created xsi:type="dcterms:W3CDTF">2015-03-26T08:30:55Z</dcterms:created>
  <dcterms:modified xsi:type="dcterms:W3CDTF">2015-10-25T11:08:01Z</dcterms:modified>
</cp:coreProperties>
</file>