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9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76" y="-3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35251669216"/>
          <c:y val="0.0573887430737824"/>
          <c:w val="0.663715996740965"/>
          <c:h val="0.890182268883056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Blatt1!$A$2:$A$6</c:f>
              <c:strCache>
                <c:ptCount val="5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</c:strCache>
            </c:strRef>
          </c:cat>
          <c:val>
            <c:numRef>
              <c:f>Blatt1!$B$2:$B$6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587288"/>
        <c:axId val="-2074802248"/>
      </c:radarChart>
      <c:catAx>
        <c:axId val="-207458728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74802248"/>
        <c:crosses val="autoZero"/>
        <c:auto val="1"/>
        <c:lblAlgn val="ctr"/>
        <c:lblOffset val="100"/>
        <c:noMultiLvlLbl val="0"/>
      </c:catAx>
      <c:valAx>
        <c:axId val="-2074802248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074587288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0.30024</cdr:x>
      <cdr:y>0.32303</cdr:y>
    </cdr:from>
    <cdr:to>
      <cdr:x>0.70809</cdr:x>
      <cdr:y>0.78921</cdr:y>
    </cdr:to>
    <cdr:sp macro="" textlink="">
      <cdr:nvSpPr>
        <cdr:cNvPr id="2" name="Freihandform 1"/>
        <cdr:cNvSpPr/>
      </cdr:nvSpPr>
      <cdr:spPr>
        <a:xfrm xmlns:a="http://schemas.openxmlformats.org/drawingml/2006/main">
          <a:off x="2974170" y="2215352"/>
          <a:ext cx="4040137" cy="3197024"/>
        </a:xfrm>
        <a:custGeom xmlns:a="http://schemas.openxmlformats.org/drawingml/2006/main">
          <a:avLst/>
          <a:gdLst>
            <a:gd name="connsiteX0" fmla="*/ 0 w 4040137"/>
            <a:gd name="connsiteY0" fmla="*/ 470794 h 3197024"/>
            <a:gd name="connsiteX1" fmla="*/ 2321163 w 4040137"/>
            <a:gd name="connsiteY1" fmla="*/ 0 h 3197024"/>
            <a:gd name="connsiteX2" fmla="*/ 4040137 w 4040137"/>
            <a:gd name="connsiteY2" fmla="*/ 667871 h 3197024"/>
            <a:gd name="connsiteX3" fmla="*/ 3043789 w 4040137"/>
            <a:gd name="connsiteY3" fmla="*/ 2222588 h 3197024"/>
            <a:gd name="connsiteX4" fmla="*/ 886860 w 4040137"/>
            <a:gd name="connsiteY4" fmla="*/ 3197024 h 3197024"/>
            <a:gd name="connsiteX5" fmla="*/ 0 w 4040137"/>
            <a:gd name="connsiteY5" fmla="*/ 470794 h 3197024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4040137" h="3197024">
              <a:moveTo>
                <a:pt x="0" y="470794"/>
              </a:moveTo>
              <a:lnTo>
                <a:pt x="2321163" y="0"/>
              </a:lnTo>
              <a:lnTo>
                <a:pt x="4040137" y="667871"/>
              </a:lnTo>
              <a:lnTo>
                <a:pt x="3043789" y="2222588"/>
              </a:lnTo>
              <a:lnTo>
                <a:pt x="886860" y="3197024"/>
              </a:lnTo>
              <a:lnTo>
                <a:pt x="0" y="470794"/>
              </a:lnTo>
              <a:close/>
            </a:path>
          </a:pathLst>
        </a:custGeom>
        <a:noFill xmlns:a="http://schemas.openxmlformats.org/drawingml/2006/main"/>
        <a:ln xmlns:a="http://schemas.openxmlformats.org/drawingml/2006/main" w="76200" cmpd="sng">
          <a:solidFill>
            <a:srgbClr val="1396DE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09.11.15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09.11.15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09.11.15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sz="3400" kern="120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2323626151"/>
              </p:ext>
            </p:extLst>
          </p:nvPr>
        </p:nvGraphicFramePr>
        <p:xfrm>
          <a:off x="-335490" y="620365"/>
          <a:ext cx="9905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err="1" smtClean="0">
                <a:latin typeface="Avenir Light"/>
                <a:cs typeface="Avenir Light"/>
              </a:rPr>
              <a:t>Skill</a:t>
            </a:r>
            <a:r>
              <a:rPr lang="de-DE" sz="2500" b="1" dirty="0" smtClean="0">
                <a:latin typeface="Avenir Light"/>
                <a:cs typeface="Avenir Light"/>
              </a:rPr>
              <a:t> </a:t>
            </a:r>
            <a:r>
              <a:rPr lang="de-DE" sz="2500" b="1" dirty="0" smtClean="0">
                <a:latin typeface="Avenir Light"/>
                <a:cs typeface="Avenir Light"/>
              </a:rPr>
              <a:t>Radar (5 Achsen)</a:t>
            </a:r>
            <a:endParaRPr lang="de-DE" sz="2500" dirty="0">
              <a:latin typeface="Avenir Light"/>
              <a:cs typeface="Avenir Ligh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18185" y="839258"/>
            <a:ext cx="1637953" cy="527588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Java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865815" y="2231894"/>
            <a:ext cx="1743939" cy="958476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Jenkins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62292" y="5984499"/>
            <a:ext cx="1812919" cy="527588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JUnit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242295" y="5405483"/>
            <a:ext cx="2463253" cy="1173919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continuous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 </a:t>
            </a:r>
            <a:b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integration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60783" y="1644934"/>
            <a:ext cx="2574363" cy="1173919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continuous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 </a:t>
            </a:r>
            <a:b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deployment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19</Words>
  <Application>Microsoft Macintosh PowerPoint</Application>
  <PresentationFormat>A4-Papier (210x297 mm)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Skill Radar (5 Achsen)</vt:lpstr>
    </vt:vector>
  </TitlesOfParts>
  <Manager/>
  <Company>Agile Moves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Radar</dc:title>
  <dc:subject/>
  <dc:creator>Peergroup</dc:creator>
  <cp:keywords/>
  <dc:description/>
  <cp:lastModifiedBy>Silke Kainzbauer</cp:lastModifiedBy>
  <cp:revision>39</cp:revision>
  <dcterms:created xsi:type="dcterms:W3CDTF">2014-01-29T12:02:13Z</dcterms:created>
  <dcterms:modified xsi:type="dcterms:W3CDTF">2015-11-09T18:09:23Z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