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-664" y="768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am_Icon_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664" y="3603945"/>
            <a:ext cx="939800" cy="914400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6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7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09.11.15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09.11.15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TEA 05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dirty="0" smtClean="0">
                <a:latin typeface="Avenir Light"/>
                <a:cs typeface="Avenir Light"/>
              </a:rPr>
              <a:t>RADAR FÜR RITUALE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de-DE" sz="1200" dirty="0" smtClean="0"/>
              <a:t>In jedem Arbeitsumfeld gibt es Rituale wie </a:t>
            </a:r>
            <a:r>
              <a:rPr lang="de-DE" sz="1200" dirty="0"/>
              <a:t>Meetings, Stand </a:t>
            </a:r>
            <a:r>
              <a:rPr lang="de-DE" sz="1200" dirty="0" err="1" smtClean="0"/>
              <a:t>Ups</a:t>
            </a:r>
            <a:r>
              <a:rPr lang="de-DE" sz="1200" dirty="0"/>
              <a:t> </a:t>
            </a:r>
            <a:r>
              <a:rPr lang="de-DE" sz="1200" dirty="0" smtClean="0"/>
              <a:t>etc.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Sie sind wichtig für die Synchronisation und unterstützen die gemeinsame Arbeit, benötigen aber auch Zeit und Aufwand in der Vorbereitung.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Einmal etabliert, werden diese Rituale selten kontinuierlich auf den Prüfstand gestellt, wie sehr sie die eigene Arbeit und die Arbeit des Teams unterstützen.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Um die </a:t>
            </a:r>
            <a:r>
              <a:rPr lang="de-DE" sz="1200" dirty="0" err="1" smtClean="0"/>
              <a:t>Teamzeit</a:t>
            </a:r>
            <a:r>
              <a:rPr lang="de-DE" sz="1200" dirty="0" smtClean="0"/>
              <a:t> effizient zu nutzen, ist es hilfreich, die Rituale im Team in regelmäßigem Abstand zu überprüfen:</a:t>
            </a:r>
            <a:br>
              <a:rPr lang="de-DE" sz="1200" dirty="0" smtClean="0"/>
            </a:br>
            <a:r>
              <a:rPr lang="de-DE" sz="1200" dirty="0" smtClean="0"/>
              <a:t>„</a:t>
            </a:r>
            <a:r>
              <a:rPr lang="de-DE" sz="1200" dirty="0"/>
              <a:t>Wie sehr helfen </a:t>
            </a:r>
            <a:r>
              <a:rPr lang="de-DE" sz="1200" dirty="0" smtClean="0"/>
              <a:t>uns unsere </a:t>
            </a:r>
            <a:r>
              <a:rPr lang="de-DE" sz="1200" dirty="0"/>
              <a:t>Rituale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bei unserer Arbeit</a:t>
            </a:r>
            <a:r>
              <a:rPr lang="de-DE" sz="1200" dirty="0"/>
              <a:t>?“</a:t>
            </a:r>
          </a:p>
          <a:p>
            <a:pPr>
              <a:spcBef>
                <a:spcPts val="1000"/>
              </a:spcBef>
            </a:pPr>
            <a:r>
              <a:rPr lang="de-DE" sz="1200" dirty="0"/>
              <a:t>Alternativ könnte man auch fragen: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Wie </a:t>
            </a:r>
            <a:r>
              <a:rPr lang="de-DE" sz="1200" dirty="0"/>
              <a:t>effizient sind unsere Rituale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hinsichtlich </a:t>
            </a:r>
            <a:r>
              <a:rPr lang="de-DE" sz="1200" dirty="0"/>
              <a:t>unseres Teamziels</a:t>
            </a:r>
            <a:r>
              <a:rPr lang="de-DE" sz="1200" dirty="0" smtClean="0"/>
              <a:t>?</a:t>
            </a:r>
            <a:endParaRPr lang="de-DE" sz="1200" dirty="0"/>
          </a:p>
        </p:txBody>
      </p:sp>
      <p:pic>
        <p:nvPicPr>
          <p:cNvPr id="6" name="Bild 5" descr="Move_TeamRadar_Bil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12775"/>
          <a:stretch/>
        </p:blipFill>
        <p:spPr>
          <a:xfrm>
            <a:off x="3809965" y="3225675"/>
            <a:ext cx="2696621" cy="1654990"/>
          </a:xfrm>
          <a:prstGeom prst="rect">
            <a:avLst/>
          </a:prstGeom>
        </p:spPr>
      </p:pic>
      <p:sp>
        <p:nvSpPr>
          <p:cNvPr id="7" name="Textplatzhalter 2"/>
          <p:cNvSpPr txBox="1">
            <a:spLocks/>
          </p:cNvSpPr>
          <p:nvPr/>
        </p:nvSpPr>
        <p:spPr>
          <a:xfrm>
            <a:off x="1202487" y="1027460"/>
            <a:ext cx="5293998" cy="244612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cap="all" dirty="0" smtClean="0"/>
              <a:t>Silke 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12940"/>
            <a:ext cx="6176039" cy="313383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 smtClean="0"/>
              <a:t>Zu Beginn steht die gemeinsame </a:t>
            </a:r>
            <a:r>
              <a:rPr lang="de-DE" sz="900" dirty="0"/>
              <a:t>Überlegung: Welche Rituale haben wir im Team?</a:t>
            </a:r>
            <a:br>
              <a:rPr lang="de-DE" sz="900" dirty="0"/>
            </a:br>
            <a:r>
              <a:rPr lang="de-DE" sz="900" dirty="0"/>
              <a:t>Dazu gehören nicht nur Rituale z.B. aus </a:t>
            </a:r>
            <a:r>
              <a:rPr lang="de-DE" sz="900" dirty="0" err="1"/>
              <a:t>Scrum</a:t>
            </a:r>
            <a:r>
              <a:rPr lang="de-DE" sz="900" dirty="0"/>
              <a:t>, sondern auch alle regelmäßigen Meetings etc</a:t>
            </a:r>
            <a:r>
              <a:rPr lang="de-DE" sz="900" dirty="0" smtClean="0"/>
              <a:t>.</a:t>
            </a:r>
            <a:endParaRPr lang="de-DE" sz="900" dirty="0"/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Die gefundenen Rituale werden für alle sichtbar notiert (Flipchart, Whiteboard, etc.). 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Danach werden gemeinsam die 5 oder 6 Rituale herausgefiltert, die hinsichtlich ihrer Effizienz bewertet werden sollen.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Jeder Anwesende nimmt pro Ritual einen Zettel und schreibt den Namen des Rituals darauf und seine persönliche Bewertung von 0 (völlig ineffizient) bis 5 (äußerst effizient)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Pro Ritual werden die Bewertungen gesammelt und der Mittelwert errechnet.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Die Mittelwerte der Rituale werden in ein Radarchart eingetragen. Je kleiner die entstehende Fläche, desto ineffizienter die Rituale.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Diskussion: Wie könnten wir die auf dem Radarchart entstandene Fläche vergrößern?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Nächste Schritte: Umsetzung der Verbesserungsvorschläge </a:t>
            </a:r>
            <a:r>
              <a:rPr lang="de-DE" sz="900" dirty="0" smtClean="0"/>
              <a:t/>
            </a:r>
            <a:br>
              <a:rPr lang="de-DE" sz="900" dirty="0" smtClean="0"/>
            </a:br>
            <a:r>
              <a:rPr lang="de-DE" sz="900" dirty="0" smtClean="0"/>
              <a:t>(</a:t>
            </a:r>
            <a:r>
              <a:rPr lang="de-DE" sz="900" dirty="0"/>
              <a:t>welche Maßnahme, wer ist verantwortlich, bis wann) </a:t>
            </a:r>
            <a:endParaRPr lang="de-DE" sz="900" dirty="0" smtClean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900" dirty="0" smtClean="0"/>
              <a:t>Macht den Teamradar in Eurem Team in drei Monaten drei Mal, also etwa alle 4 Wochen einmal.</a:t>
            </a:r>
            <a:endParaRPr lang="de-DE" sz="9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Variation: Dieser Move kann statt mit Ritualen auch z.B. mit Artefakten oder den Rollen durchgeführt werden. Auch die Bewertungsdimension (hier Effizienz) kann verändert und den Teambedürfnissen angepasst werden</a:t>
            </a:r>
            <a:r>
              <a:rPr lang="de-DE" sz="900" dirty="0" smtClean="0"/>
              <a:t>.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101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TEAMRADAR FÜR RITUALE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47</cp:revision>
  <cp:lastPrinted>2015-03-26T09:33:33Z</cp:lastPrinted>
  <dcterms:created xsi:type="dcterms:W3CDTF">2015-03-26T08:30:55Z</dcterms:created>
  <dcterms:modified xsi:type="dcterms:W3CDTF">2015-11-09T16:17:12Z</dcterms:modified>
</cp:coreProperties>
</file>