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928" y="-104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creativecommons.org/licenses/by-nc-nd/4.0/" TargetMode="External"/><Relationship Id="rId5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4.tif"/><Relationship Id="rId5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pt-BR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06</a:t>
            </a:r>
            <a:endParaRPr lang="pt-BR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49" y="3775185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4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pt-BR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06</a:t>
            </a:r>
            <a:endParaRPr lang="pt-BR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sz="2400" b="1" dirty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sz="2400" dirty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09.11.15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1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3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12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5" y="3737085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pt-BR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06</a:t>
            </a:r>
            <a:endParaRPr lang="pt-BR"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TEA 06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74138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SKILL</a:t>
            </a:r>
            <a:r>
              <a:rPr lang="de-DE" dirty="0" err="1" smtClean="0">
                <a:latin typeface="Avenir Light"/>
                <a:cs typeface="Avenir Light"/>
              </a:rPr>
              <a:t>Radar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lnSpc>
                <a:spcPts val="1400"/>
              </a:lnSpc>
              <a:spcBef>
                <a:spcPts val="600"/>
              </a:spcBef>
            </a:pPr>
            <a:r>
              <a:rPr lang="de-DE" sz="1100" dirty="0" smtClean="0"/>
              <a:t>Das </a:t>
            </a:r>
            <a:r>
              <a:rPr lang="de-DE" sz="1100" dirty="0" err="1" smtClean="0"/>
              <a:t>Skillradar</a:t>
            </a:r>
            <a:r>
              <a:rPr lang="de-DE" sz="1100" dirty="0" smtClean="0"/>
              <a:t> hilft bei der Einschätzung, wie ausgeprägt die Fähigkeiten sind, die das Team haben sollte, um sein Ziel zu erreichen: Wie gut können wir das, was wir können sollten? </a:t>
            </a:r>
          </a:p>
          <a:p>
            <a:pPr lvl="0">
              <a:lnSpc>
                <a:spcPts val="1400"/>
              </a:lnSpc>
              <a:spcBef>
                <a:spcPts val="600"/>
              </a:spcBef>
            </a:pPr>
            <a:r>
              <a:rPr lang="de-DE" sz="1100" dirty="0" smtClean="0"/>
              <a:t>Dazu braucht das Team eine gemeinsame Wahrnehmung über die benötigten und vorhandenen Fähigkeiten.</a:t>
            </a:r>
          </a:p>
          <a:p>
            <a:pPr lvl="0">
              <a:lnSpc>
                <a:spcPts val="1400"/>
              </a:lnSpc>
              <a:spcBef>
                <a:spcPts val="600"/>
              </a:spcBef>
            </a:pPr>
            <a:r>
              <a:rPr lang="de-DE" sz="1100" dirty="0" smtClean="0"/>
              <a:t>Die zur Erreichung des Teamziels notwendigen Fähigkeiten erhält das Team beispielsweise aus einer </a:t>
            </a:r>
            <a:r>
              <a:rPr lang="de-DE" sz="1100" dirty="0"/>
              <a:t>Fähigkeiten Story </a:t>
            </a:r>
            <a:r>
              <a:rPr lang="de-DE" sz="1100" dirty="0" err="1"/>
              <a:t>Map</a:t>
            </a:r>
            <a:r>
              <a:rPr lang="de-DE" sz="1100" dirty="0"/>
              <a:t> (TEA XX</a:t>
            </a:r>
            <a:r>
              <a:rPr lang="de-DE" sz="1100" dirty="0" smtClean="0"/>
              <a:t>): Welche </a:t>
            </a:r>
            <a:r>
              <a:rPr lang="de-DE" sz="1100" dirty="0"/>
              <a:t>Fähigkeiten brauchen wir im Team, um unsere Aufgaben zu meistern? </a:t>
            </a:r>
          </a:p>
          <a:p>
            <a:pPr lvl="0">
              <a:lnSpc>
                <a:spcPts val="1400"/>
              </a:lnSpc>
              <a:spcBef>
                <a:spcPts val="600"/>
              </a:spcBef>
            </a:pPr>
            <a:r>
              <a:rPr lang="de-DE" sz="1100" dirty="0" smtClean="0"/>
              <a:t>Um im </a:t>
            </a:r>
            <a:r>
              <a:rPr lang="de-DE" sz="1100" dirty="0" err="1" smtClean="0"/>
              <a:t>Skillradar</a:t>
            </a:r>
            <a:r>
              <a:rPr lang="de-DE" sz="1100" dirty="0" smtClean="0"/>
              <a:t> über deren Ausprägung zu </a:t>
            </a:r>
            <a:br>
              <a:rPr lang="de-DE" sz="1100" dirty="0" smtClean="0"/>
            </a:br>
            <a:r>
              <a:rPr lang="de-DE" sz="1100" dirty="0" smtClean="0"/>
              <a:t>diskutieren, sollten die 5 </a:t>
            </a:r>
            <a:r>
              <a:rPr lang="de-DE" sz="1100" dirty="0"/>
              <a:t>oder 6 </a:t>
            </a:r>
            <a:r>
              <a:rPr lang="de-DE" sz="1100" dirty="0" smtClean="0"/>
              <a:t>wichtigsten</a:t>
            </a:r>
            <a:br>
              <a:rPr lang="de-DE" sz="1100" dirty="0" smtClean="0"/>
            </a:br>
            <a:r>
              <a:rPr lang="de-DE" sz="1100" dirty="0" smtClean="0"/>
              <a:t> Fähigkeiten herausgefiltert werden</a:t>
            </a:r>
            <a:br>
              <a:rPr lang="de-DE" sz="1100" dirty="0" smtClean="0"/>
            </a:br>
            <a:r>
              <a:rPr lang="de-DE" sz="1100" dirty="0" smtClean="0"/>
              <a:t> (beispielsweise mit dem </a:t>
            </a:r>
            <a:r>
              <a:rPr lang="de-DE" sz="1100" dirty="0" err="1" smtClean="0"/>
              <a:t>Skill</a:t>
            </a:r>
            <a:r>
              <a:rPr lang="de-DE" sz="1100" dirty="0" smtClean="0"/>
              <a:t> Poker (TEA XX)).</a:t>
            </a:r>
          </a:p>
          <a:p>
            <a:pPr>
              <a:lnSpc>
                <a:spcPts val="1400"/>
              </a:lnSpc>
              <a:spcBef>
                <a:spcPts val="600"/>
              </a:spcBef>
            </a:pPr>
            <a:r>
              <a:rPr lang="de-DE" sz="1100" dirty="0" smtClean="0"/>
              <a:t>Das </a:t>
            </a:r>
            <a:r>
              <a:rPr lang="de-DE" sz="1100" dirty="0" err="1" smtClean="0"/>
              <a:t>Skillradar</a:t>
            </a:r>
            <a:r>
              <a:rPr lang="de-DE" sz="1100" dirty="0" smtClean="0"/>
              <a:t> hilft, eine gemeinsame </a:t>
            </a:r>
            <a:br>
              <a:rPr lang="de-DE" sz="1100" dirty="0" smtClean="0"/>
            </a:br>
            <a:r>
              <a:rPr lang="de-DE" sz="1100" dirty="0" smtClean="0"/>
              <a:t>Vorstellung davon zu entwickeln, wie diese</a:t>
            </a:r>
            <a:br>
              <a:rPr lang="de-DE" sz="1100" dirty="0" smtClean="0"/>
            </a:br>
            <a:r>
              <a:rPr lang="de-DE" sz="1100" dirty="0" smtClean="0"/>
              <a:t>Fähigkeiten konkret im Team ausgeprägt sind,</a:t>
            </a:r>
            <a:br>
              <a:rPr lang="de-DE" sz="1100" dirty="0" smtClean="0"/>
            </a:br>
            <a:r>
              <a:rPr lang="de-DE" sz="1100" dirty="0" smtClean="0"/>
              <a:t>mögliche Schwächen schnell zu erkennen und </a:t>
            </a:r>
            <a:br>
              <a:rPr lang="de-DE" sz="1100" dirty="0" smtClean="0"/>
            </a:br>
            <a:r>
              <a:rPr lang="de-DE" sz="1100" dirty="0" smtClean="0"/>
              <a:t>gemeinsam Maßnahmen zur Verbesserung zu</a:t>
            </a:r>
            <a:br>
              <a:rPr lang="de-DE" sz="1100" dirty="0" smtClean="0"/>
            </a:br>
            <a:r>
              <a:rPr lang="de-DE" sz="1100" dirty="0" smtClean="0"/>
              <a:t>finden.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endParaRPr lang="de-DE" dirty="0" smtClean="0"/>
          </a:p>
          <a:p>
            <a:pPr marL="403224" lvl="1" indent="0">
              <a:lnSpc>
                <a:spcPct val="100000"/>
              </a:lnSpc>
              <a:spcBef>
                <a:spcPts val="1000"/>
              </a:spcBef>
              <a:buNone/>
            </a:pPr>
            <a:endParaRPr lang="de-DE" dirty="0" smtClean="0"/>
          </a:p>
        </p:txBody>
      </p:sp>
      <p:pic>
        <p:nvPicPr>
          <p:cNvPr id="4" name="Bild 3" descr="Bildschirmfoto 2015-11-09 um 19.0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15" y="3081973"/>
            <a:ext cx="3169285" cy="190246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1200" dirty="0" smtClean="0"/>
              <a:t>Jeder </a:t>
            </a:r>
            <a:r>
              <a:rPr lang="de-DE" sz="1200" dirty="0"/>
              <a:t>Anwesende nimmt pro </a:t>
            </a:r>
            <a:r>
              <a:rPr lang="de-DE" sz="1200" dirty="0" smtClean="0"/>
              <a:t>Fähigkeit einen </a:t>
            </a:r>
            <a:r>
              <a:rPr lang="de-DE" sz="1200" dirty="0"/>
              <a:t>Zettel und schreibt den Namen </a:t>
            </a:r>
            <a:r>
              <a:rPr lang="de-DE" sz="1200" dirty="0" smtClean="0"/>
              <a:t>der Fähigkeit darauf </a:t>
            </a:r>
            <a:r>
              <a:rPr lang="de-DE" sz="1200" dirty="0"/>
              <a:t>und seine persönliche Bewertung von 0 </a:t>
            </a:r>
            <a:r>
              <a:rPr lang="de-DE" sz="1200" dirty="0" smtClean="0"/>
              <a:t>(nicht vorhanden) </a:t>
            </a:r>
            <a:r>
              <a:rPr lang="de-DE" sz="1200" dirty="0"/>
              <a:t>bis 5 </a:t>
            </a:r>
            <a:r>
              <a:rPr lang="de-DE" sz="1200" dirty="0" smtClean="0"/>
              <a:t>(stark vorhanden).</a:t>
            </a:r>
            <a:endParaRPr lang="de-DE" sz="1200" dirty="0"/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Pro </a:t>
            </a:r>
            <a:r>
              <a:rPr lang="de-DE" sz="1200" dirty="0" smtClean="0"/>
              <a:t>Fähigkeit werden </a:t>
            </a:r>
            <a:r>
              <a:rPr lang="de-DE" sz="1200" dirty="0"/>
              <a:t>die Bewertungen gesammelt und der Mittelwert errechnet.</a:t>
            </a:r>
          </a:p>
          <a:p>
            <a:pPr lvl="0"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Die Mittelwerte der </a:t>
            </a:r>
            <a:r>
              <a:rPr lang="de-DE" sz="1200" dirty="0" smtClean="0"/>
              <a:t>Fähigkeiten werden </a:t>
            </a:r>
            <a:r>
              <a:rPr lang="de-DE" sz="1200" dirty="0"/>
              <a:t>in ein Radarchart eingetragen. Je kleiner die entstehende Fläche, desto ineffizienter die Rituale.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Diskussion: Wie könnten wir die auf dem Radarchart entstandene Fläche vergrößern?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Nächste Schritte: Umsetzung der Verbesserungsvorschläge </a:t>
            </a:r>
            <a:br>
              <a:rPr lang="de-DE" sz="1200" dirty="0"/>
            </a:br>
            <a:r>
              <a:rPr lang="de-DE" sz="1200" dirty="0"/>
              <a:t>(welche Maßnahme, wer ist verantwortlich, bis wann) </a:t>
            </a: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de-DE" sz="1200" dirty="0"/>
              <a:t>Macht den </a:t>
            </a:r>
            <a:r>
              <a:rPr lang="de-DE" sz="1200" dirty="0" err="1" smtClean="0"/>
              <a:t>Skillradar</a:t>
            </a:r>
            <a:r>
              <a:rPr lang="de-DE" sz="1200" dirty="0" smtClean="0"/>
              <a:t> </a:t>
            </a:r>
            <a:r>
              <a:rPr lang="de-DE" sz="1200" dirty="0"/>
              <a:t>in Eurem Team in drei Monaten drei Mal,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also </a:t>
            </a:r>
            <a:r>
              <a:rPr lang="de-DE" sz="1200" dirty="0"/>
              <a:t>etwa alle 4 Wochen einmal.</a:t>
            </a:r>
          </a:p>
          <a:p>
            <a:pPr lvl="0"/>
            <a:endParaRPr dirty="0"/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176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SKILLRadar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22</cp:revision>
  <dcterms:modified xsi:type="dcterms:W3CDTF">2015-11-09T19:24:56Z</dcterms:modified>
</cp:coreProperties>
</file>