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-1184" y="-112"/>
      </p:cViewPr>
      <p:guideLst>
        <p:guide orient="horz" pos="872"/>
        <p:guide pos="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7082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7E006B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itelplatzhalter 1"/>
          <p:cNvSpPr txBox="1">
            <a:spLocks/>
          </p:cNvSpPr>
          <p:nvPr userDrawn="1"/>
        </p:nvSpPr>
        <p:spPr>
          <a:xfrm>
            <a:off x="1169473" y="1095049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 smtClean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  <a:endParaRPr lang="de-DE" sz="1000" dirty="0">
              <a:solidFill>
                <a:srgbClr val="5D5E5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15.07.15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15.07.15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 08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37258"/>
            <a:ext cx="4612406" cy="461665"/>
          </a:xfrm>
        </p:spPr>
        <p:txBody>
          <a:bodyPr/>
          <a:lstStyle/>
          <a:p>
            <a:r>
              <a:rPr lang="de-DE" dirty="0" smtClean="0"/>
              <a:t>AUFDREHEN-</a:t>
            </a:r>
            <a:r>
              <a:rPr lang="de-DE" dirty="0" smtClean="0">
                <a:latin typeface="Avenir Book"/>
                <a:cs typeface="Avenir Book"/>
              </a:rPr>
              <a:t>FERTIG-LOS</a:t>
            </a:r>
            <a:endParaRPr lang="de-DE" dirty="0">
              <a:latin typeface="Avenir Book"/>
              <a:cs typeface="Avenir Book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000"/>
              </a:spcBef>
            </a:pPr>
            <a:r>
              <a:rPr lang="de-DE" sz="1200" dirty="0"/>
              <a:t>Die </a:t>
            </a:r>
            <a:r>
              <a:rPr lang="de-DE" sz="1200" dirty="0" err="1"/>
              <a:t>Pomodoro</a:t>
            </a:r>
            <a:r>
              <a:rPr lang="de-DE" sz="1200" dirty="0"/>
              <a:t> </a:t>
            </a:r>
            <a:r>
              <a:rPr lang="de-DE" sz="1200" dirty="0" err="1"/>
              <a:t>Technique</a:t>
            </a:r>
            <a:r>
              <a:rPr lang="de-DE" sz="1200" dirty="0"/>
              <a:t>® </a:t>
            </a:r>
            <a:r>
              <a:rPr lang="de-DE" sz="1200" baseline="30000" dirty="0"/>
              <a:t>1</a:t>
            </a:r>
            <a:r>
              <a:rPr lang="de-DE" sz="1200" dirty="0"/>
              <a:t>  ist ein Zeitmanagementwerkzeug, das von Francesco </a:t>
            </a:r>
            <a:r>
              <a:rPr lang="de-DE" sz="1200" dirty="0" err="1"/>
              <a:t>Cirillo</a:t>
            </a:r>
            <a:r>
              <a:rPr lang="de-DE" sz="1200" dirty="0"/>
              <a:t> erfunden wurde. Es kann Dir dabei helfen, konzentrierter und zielgerichteter zu arbeiten.</a:t>
            </a:r>
          </a:p>
          <a:p>
            <a:pPr lvl="0">
              <a:spcBef>
                <a:spcPts val="1000"/>
              </a:spcBef>
            </a:pPr>
            <a:r>
              <a:rPr lang="de-DE" sz="1200" dirty="0"/>
              <a:t>Du arbeitest in exakten Zeitfenstern: 25 Minuten mit 5 Minuten Pause.</a:t>
            </a:r>
          </a:p>
          <a:p>
            <a:pPr lvl="0">
              <a:spcBef>
                <a:spcPts val="1000"/>
              </a:spcBef>
            </a:pPr>
            <a:r>
              <a:rPr lang="de-DE" sz="1200" dirty="0"/>
              <a:t>Die Zeit wird mit einem </a:t>
            </a:r>
            <a:r>
              <a:rPr lang="de-DE" sz="1200" dirty="0" err="1"/>
              <a:t>Timer</a:t>
            </a:r>
            <a:r>
              <a:rPr lang="de-DE" sz="1200" dirty="0"/>
              <a:t> heruntergezählt und sollte nach Möglichkeit nicht unterbrochen werden.</a:t>
            </a:r>
          </a:p>
          <a:p>
            <a:pPr lvl="0">
              <a:spcBef>
                <a:spcPts val="1000"/>
              </a:spcBef>
            </a:pPr>
            <a:r>
              <a:rPr lang="de-DE" sz="1200" dirty="0"/>
              <a:t>Jede Tomate ist auf ein Thema fokussiert. </a:t>
            </a:r>
          </a:p>
          <a:p>
            <a:pPr lvl="0">
              <a:spcBef>
                <a:spcPts val="1000"/>
              </a:spcBef>
            </a:pPr>
            <a:r>
              <a:rPr lang="de-DE" sz="1200" dirty="0"/>
              <a:t>Das Ziel der Tomate bestimmst Du vorher und nach Ablauf reflektierst Du das Ergebnis und Deine Zufriedenheit.</a:t>
            </a:r>
          </a:p>
          <a:p>
            <a:pPr lvl="0">
              <a:spcBef>
                <a:spcPts val="1000"/>
              </a:spcBef>
            </a:pPr>
            <a:r>
              <a:rPr lang="de-DE" sz="1200" dirty="0"/>
              <a:t>Zeit, die Du in Tomaten einteilst, nimmst Du anders wahr. Tomaten helfen Dir zu messen, wie lange Du für bestimmte Aufgaben brauchst. </a:t>
            </a:r>
          </a:p>
          <a:p>
            <a:pPr lvl="0">
              <a:spcBef>
                <a:spcPts val="1000"/>
              </a:spcBef>
            </a:pPr>
            <a:r>
              <a:rPr lang="de-DE" sz="1200" dirty="0"/>
              <a:t>Die Pausen zwischen den Tomaten helfen Dir die Konzentration und Motivation über eine längere Zeitspanne aufrecht zu erhalten.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ußzeilenplatzhalter 19"/>
          <p:cNvSpPr txBox="1">
            <a:spLocks/>
          </p:cNvSpPr>
          <p:nvPr/>
        </p:nvSpPr>
        <p:spPr>
          <a:xfrm>
            <a:off x="5086569" y="4776480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 smtClean="0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Besorge Dir einen Zeitmesser. Bewährt haben sich verschiedene Apps bzw. eine herkömmliche Eieruhr.</a:t>
            </a:r>
            <a:br>
              <a:rPr lang="de-DE" sz="1200" dirty="0"/>
            </a:br>
            <a:endParaRPr lang="de-DE" sz="1200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Mache zuerst innerhalb von 2 Wochen mindestens 12 Tomaten. </a:t>
            </a:r>
            <a:br>
              <a:rPr lang="de-DE" sz="1200" dirty="0"/>
            </a:br>
            <a:endParaRPr lang="de-DE" sz="1200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Verteile Deine Tomaten auf mindestens 8 verschiedene Tage.</a:t>
            </a:r>
            <a:br>
              <a:rPr lang="de-DE" sz="1200" dirty="0"/>
            </a:br>
            <a:endParaRPr lang="de-DE" sz="1200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Experimentiere mit der Tomatentechnik in verschiedenen </a:t>
            </a:r>
            <a:br>
              <a:rPr lang="de-DE" sz="1200" dirty="0"/>
            </a:br>
            <a:r>
              <a:rPr lang="de-DE" sz="1200" dirty="0" smtClean="0"/>
              <a:t>Bereichen Deines Lebens (</a:t>
            </a:r>
            <a:r>
              <a:rPr lang="de-DE" sz="1200" dirty="0"/>
              <a:t>Tagesgeschäft, Job, </a:t>
            </a:r>
            <a:r>
              <a:rPr lang="de-DE" sz="1200" dirty="0" smtClean="0"/>
              <a:t>Lernen</a:t>
            </a:r>
            <a:r>
              <a:rPr lang="de-DE" sz="1200" dirty="0"/>
              <a:t>,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Hausarbeit</a:t>
            </a:r>
            <a:r>
              <a:rPr lang="de-DE" sz="1200" dirty="0"/>
              <a:t>, Hobby…).</a:t>
            </a:r>
            <a:br>
              <a:rPr lang="de-DE" sz="1200" dirty="0"/>
            </a:br>
            <a:endParaRPr lang="de-DE" sz="1200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Dokumentiere zu jeder Tomate vorher Deine </a:t>
            </a:r>
            <a:br>
              <a:rPr lang="de-DE" sz="1200" dirty="0"/>
            </a:br>
            <a:r>
              <a:rPr lang="de-DE" sz="1200" dirty="0"/>
              <a:t>Ziele und nachher Deine Erfahrungen und Ergebnisse.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mm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mm_Trainingskarte Template.potx</Template>
  <TotalTime>0</TotalTime>
  <Words>151</Words>
  <Application>Microsoft Macintosh PowerPoint</Application>
  <PresentationFormat>Benutzerdefiniert</PresentationFormat>
  <Paragraphs>14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mm_Trainingskarte Template</vt:lpstr>
      <vt:lpstr>AUFDREHEN-FERTIG-LOS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28</cp:revision>
  <cp:lastPrinted>2015-03-26T09:33:33Z</cp:lastPrinted>
  <dcterms:created xsi:type="dcterms:W3CDTF">2015-03-26T08:30:55Z</dcterms:created>
  <dcterms:modified xsi:type="dcterms:W3CDTF">2015-07-15T10:19:35Z</dcterms:modified>
</cp:coreProperties>
</file>