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>
        <p:scale>
          <a:sx n="61" d="100"/>
          <a:sy n="61" d="100"/>
        </p:scale>
        <p:origin x="2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8" y="1603084"/>
            <a:ext cx="5829300" cy="913779"/>
          </a:xfrm>
        </p:spPr>
        <p:txBody>
          <a:bodyPr anchor="b"/>
          <a:lstStyle>
            <a:lvl1pPr algn="ctr">
              <a:defRPr sz="28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388" y="2649867"/>
            <a:ext cx="5143500" cy="31061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venir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9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49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02875"/>
            <a:ext cx="5915025" cy="93923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5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0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6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8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04999"/>
            <a:ext cx="5915025" cy="537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8" t="11801" r="32938" b="22094"/>
          <a:stretch/>
        </p:blipFill>
        <p:spPr>
          <a:xfrm>
            <a:off x="2673000" y="309965"/>
            <a:ext cx="1512000" cy="97698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862" y="9299248"/>
            <a:ext cx="7668000" cy="9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rgbClr val="23BAE3"/>
          </a:solidFill>
          <a:latin typeface="Avenir Heavy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1488" y="1510485"/>
            <a:ext cx="5829300" cy="561382"/>
          </a:xfrm>
        </p:spPr>
        <p:txBody>
          <a:bodyPr/>
          <a:lstStyle/>
          <a:p>
            <a:r>
              <a:rPr lang="de-DE" dirty="0" smtClean="0"/>
              <a:t>Agile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>
                <a:latin typeface="Avenir Light" charset="0"/>
                <a:ea typeface="Avenir Light" charset="0"/>
                <a:cs typeface="Avenir Light" charset="0"/>
              </a:rPr>
              <a:t>Manifesto</a:t>
            </a:r>
            <a:endParaRPr lang="de-DE" dirty="0">
              <a:latin typeface="Avenir Light" charset="0"/>
              <a:ea typeface="Avenir Light" charset="0"/>
              <a:cs typeface="Avenir Light" charset="0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1802019" y="2469780"/>
            <a:ext cx="3196052" cy="2116577"/>
            <a:chOff x="1621766" y="2967487"/>
            <a:chExt cx="3571336" cy="2415396"/>
          </a:xfrm>
        </p:grpSpPr>
        <p:sp>
          <p:nvSpPr>
            <p:cNvPr id="4" name="Dreieck 3"/>
            <p:cNvSpPr/>
            <p:nvPr/>
          </p:nvSpPr>
          <p:spPr>
            <a:xfrm>
              <a:off x="1621766" y="2967487"/>
              <a:ext cx="3571336" cy="828135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1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atin typeface="Avenir Heavy" charset="0"/>
                </a:rPr>
                <a:t>Kontinuierliche Synchronisation</a:t>
              </a:r>
              <a:endParaRPr lang="de-DE" sz="1400" dirty="0">
                <a:latin typeface="Avenir Heavy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880558" y="5037826"/>
              <a:ext cx="3001992" cy="34505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venir Heavy" charset="0"/>
                </a:rPr>
                <a:t>Augenhöhe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004205" y="3795622"/>
              <a:ext cx="566467" cy="12422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1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/>
                <a:t>Kaizen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4192438" y="3795622"/>
              <a:ext cx="566467" cy="12422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/>
                <a:t>Team-</a:t>
              </a:r>
              <a:r>
                <a:rPr lang="de-DE" dirty="0" err="1"/>
                <a:t>resilienz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705900" y="4189957"/>
              <a:ext cx="1399308" cy="52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cap="all" dirty="0" err="1" smtClean="0">
                  <a:solidFill>
                    <a:srgbClr val="23BAE3"/>
                  </a:solidFill>
                  <a:latin typeface="Avenir Light" charset="0"/>
                  <a:ea typeface="Avenir Light" charset="0"/>
                  <a:cs typeface="Avenir Light" charset="0"/>
                </a:rPr>
                <a:t>Moves</a:t>
              </a:r>
              <a:endParaRPr lang="de-DE" sz="2400" cap="all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endParaRPr>
            </a:p>
          </p:txBody>
        </p:sp>
      </p:grp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28295" y="2163734"/>
            <a:ext cx="5143500" cy="310616"/>
          </a:xfrm>
        </p:spPr>
        <p:txBody>
          <a:bodyPr>
            <a:normAutofit/>
          </a:bodyPr>
          <a:lstStyle/>
          <a:p>
            <a:r>
              <a:rPr lang="de-DE" sz="1400" cap="all" dirty="0" smtClean="0"/>
              <a:t>Agile </a:t>
            </a:r>
            <a:r>
              <a:rPr lang="de-DE" sz="1400" cap="all" dirty="0" err="1" smtClean="0"/>
              <a:t>Moves</a:t>
            </a:r>
            <a:r>
              <a:rPr lang="de-DE" sz="1400" cap="all" dirty="0" smtClean="0"/>
              <a:t> </a:t>
            </a:r>
            <a:r>
              <a:rPr lang="de-DE" sz="1400" b="1" cap="all" dirty="0" smtClean="0">
                <a:latin typeface="Avenir Heavy" charset="0"/>
                <a:ea typeface="Avenir Heavy" charset="0"/>
                <a:cs typeface="Avenir Heavy" charset="0"/>
              </a:rPr>
              <a:t>Werte</a:t>
            </a:r>
            <a:endParaRPr lang="de-DE" sz="1400" b="1" cap="all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1" name="Untertitel 9"/>
          <p:cNvSpPr txBox="1">
            <a:spLocks/>
          </p:cNvSpPr>
          <p:nvPr/>
        </p:nvSpPr>
        <p:spPr>
          <a:xfrm>
            <a:off x="828295" y="4893254"/>
            <a:ext cx="5143500" cy="287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cap="all" dirty="0" smtClean="0"/>
              <a:t>Agile </a:t>
            </a:r>
            <a:r>
              <a:rPr lang="de-DE" sz="1400" cap="all" dirty="0" err="1" smtClean="0"/>
              <a:t>Moves</a:t>
            </a:r>
            <a:r>
              <a:rPr lang="de-DE" sz="1400" cap="all" dirty="0" smtClean="0"/>
              <a:t> </a:t>
            </a:r>
            <a:r>
              <a:rPr lang="de-DE" sz="1400" b="1" cap="all" dirty="0" smtClean="0">
                <a:latin typeface="Avenir Heavy" charset="0"/>
                <a:ea typeface="Avenir Heavy" charset="0"/>
                <a:cs typeface="Avenir Heavy" charset="0"/>
              </a:rPr>
              <a:t>Prinzipien</a:t>
            </a:r>
            <a:endParaRPr lang="de-DE" sz="1400" b="1" cap="all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29208" y="5204951"/>
            <a:ext cx="56178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1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	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beste Coach für das Team ist das Team selbst.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2	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Meisterschaft entsteht nicht durch Automatisierung, sondern durch Verständnis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3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Persönliche Weiterentwicklung muss kontinuierlich ins Team integriert werden.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4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Die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größte Wertschöpfung entsteht durch maßgeschneidertes Training.</a:t>
            </a:r>
          </a:p>
          <a:p>
            <a:pPr marL="536575" lvl="1" indent="-366713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5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Jede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Teamleistung ist ein Zusammenspiel aus individuellen Fähigkeiten und 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Synchronisation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im Team.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6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trainieren Menschen, nicht Prozesse.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7 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Nur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gemessen ist trainiert.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8 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Jedes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braucht ein Ziel.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9 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Nachhaltiges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gibt Dir mehr Energie, als es Dich kostet.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10 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ist egal, was Du glaubst, dass die </a:t>
            </a:r>
            <a:r>
              <a:rPr lang="de-DE" sz="1050" dirty="0" err="1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mit Dir machen.  </a:t>
            </a:r>
            <a:b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Das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Einzige, was zählt, ist, was sie tatsächlich mit Dir machen.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b="1" dirty="0" smtClean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11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Wert Deines Trainings ist Dein Selbstwert.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1</a:t>
            </a: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2</a:t>
            </a:r>
            <a:r>
              <a:rPr lang="de-DE" b="1" dirty="0">
                <a:solidFill>
                  <a:srgbClr val="23BAE3"/>
                </a:solidFill>
                <a:latin typeface="Bradley Hand" charset="0"/>
                <a:ea typeface="Bradley Hand" charset="0"/>
                <a:cs typeface="Bradley Hand" charset="0"/>
              </a:rPr>
              <a:t>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hört nie auf.</a:t>
            </a:r>
          </a:p>
          <a:p>
            <a:pPr indent="-288000">
              <a:lnSpc>
                <a:spcPts val="2200"/>
              </a:lnSpc>
              <a:spcBef>
                <a:spcPts val="300"/>
              </a:spcBef>
              <a:buClr>
                <a:srgbClr val="23BAE3"/>
              </a:buClr>
            </a:pPr>
            <a:endParaRPr lang="de-DE" sz="1050" dirty="0">
              <a:solidFill>
                <a:schemeClr val="bg1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3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 Handout upright" id="{13F98A9E-6DF6-F34E-96BE-7536D59EA45E}" vid="{7216B9B8-1533-3243-87D3-F43B64AA48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 Handout upright</Template>
  <TotalTime>0</TotalTime>
  <Words>17</Words>
  <Application>Microsoft Macintosh PowerPoint</Application>
  <PresentationFormat>A4-Papier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Al Bayan Bold</vt:lpstr>
      <vt:lpstr>Avenir Heavy</vt:lpstr>
      <vt:lpstr>Avenir Light</vt:lpstr>
      <vt:lpstr>Bradley Hand</vt:lpstr>
      <vt:lpstr>Calibri</vt:lpstr>
      <vt:lpstr>Arial</vt:lpstr>
      <vt:lpstr>Office-Design</vt:lpstr>
      <vt:lpstr>Agile Moves Manifesto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Moves  Manifesto</dc:title>
  <dc:creator>Silke Kainzbauer</dc:creator>
  <cp:lastModifiedBy>Silke Kainzbauer</cp:lastModifiedBy>
  <cp:revision>10</cp:revision>
  <dcterms:created xsi:type="dcterms:W3CDTF">2015-08-15T17:52:40Z</dcterms:created>
  <dcterms:modified xsi:type="dcterms:W3CDTF">2015-08-15T19:44:53Z</dcterms:modified>
</cp:coreProperties>
</file>