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tif" ContentType="image/t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56" d="100"/>
          <a:sy n="156" d="100"/>
        </p:scale>
        <p:origin x="-968" y="360"/>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24.11.15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95595"/>
            <a:ext cx="5293995" cy="634652"/>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Apprentice">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2" name="Bild 1" descr="ee_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37067" y="3464872"/>
            <a:ext cx="1028700" cy="10414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Journeyma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5" name="Bild 4" descr="ee_journeyman_icon.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68683" y="3613768"/>
            <a:ext cx="901700" cy="914400"/>
          </a:xfrm>
          <a:prstGeom prst="rect">
            <a:avLst/>
          </a:prstGeom>
        </p:spPr>
      </p:pic>
    </p:spTree>
    <p:extLst>
      <p:ext uri="{BB962C8B-B14F-4D97-AF65-F5344CB8AC3E}">
        <p14:creationId xmlns:p14="http://schemas.microsoft.com/office/powerpoint/2010/main" val="43157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iningsaufgaben Master">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4" name="Bild 3" descr="ee_ master.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80695" y="3595141"/>
            <a:ext cx="1054100" cy="990600"/>
          </a:xfrm>
          <a:prstGeom prst="rect">
            <a:avLst/>
          </a:prstGeom>
        </p:spPr>
      </p:pic>
    </p:spTree>
    <p:extLst>
      <p:ext uri="{BB962C8B-B14F-4D97-AF65-F5344CB8AC3E}">
        <p14:creationId xmlns:p14="http://schemas.microsoft.com/office/powerpoint/2010/main" val="4315787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VIS</a:t>
            </a:r>
            <a:r>
              <a:rPr lang="de-DE" sz="1050" b="1" baseline="0" dirty="0" smtClean="0">
                <a:solidFill>
                  <a:schemeClr val="bg1"/>
                </a:solidFill>
                <a:latin typeface="Avenir Heavy"/>
                <a:cs typeface="Avenir Heavy"/>
              </a:rPr>
              <a:t> 08</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 id="2147483666"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reativecommons.org/licenses/by-nc-nd/4.0/" TargetMode="External"/><Relationship Id="rId3" Type="http://schemas.openxmlformats.org/officeDocument/2006/relationships/image" Target="../media/image8.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1166813" y="601105"/>
            <a:ext cx="4612406" cy="461665"/>
          </a:xfrm>
        </p:spPr>
        <p:txBody>
          <a:bodyPr/>
          <a:lstStyle/>
          <a:p>
            <a:r>
              <a:rPr lang="de-DE" dirty="0" smtClean="0"/>
              <a:t>WIE SATT </a:t>
            </a:r>
            <a:r>
              <a:rPr lang="de-DE" dirty="0" smtClean="0">
                <a:latin typeface="Avenir Light"/>
                <a:cs typeface="Avenir Light"/>
              </a:rPr>
              <a:t>GEHE ICH INS BETT?</a:t>
            </a:r>
            <a:endParaRPr lang="de-DE" dirty="0">
              <a:latin typeface="Avenir Light"/>
              <a:cs typeface="Avenir Light"/>
            </a:endParaRPr>
          </a:p>
        </p:txBody>
      </p:sp>
      <p:sp>
        <p:nvSpPr>
          <p:cNvPr id="5" name="Untertitel 4"/>
          <p:cNvSpPr>
            <a:spLocks noGrp="1"/>
          </p:cNvSpPr>
          <p:nvPr>
            <p:ph type="subTitle" idx="1"/>
          </p:nvPr>
        </p:nvSpPr>
        <p:spPr/>
        <p:txBody>
          <a:bodyPr/>
          <a:lstStyle/>
          <a:p>
            <a:pPr marL="0" indent="0">
              <a:buNone/>
            </a:pPr>
            <a:r>
              <a:rPr lang="de-DE" dirty="0" smtClean="0"/>
              <a:t>Regina </a:t>
            </a:r>
            <a:r>
              <a:rPr lang="de-DE" dirty="0" err="1" smtClean="0"/>
              <a:t>Brandhuber</a:t>
            </a:r>
            <a:r>
              <a:rPr lang="de-DE" dirty="0" smtClean="0"/>
              <a:t>, Silke Kainzbauer</a:t>
            </a:r>
            <a:endParaRPr lang="de-DE" dirty="0"/>
          </a:p>
        </p:txBody>
      </p:sp>
      <p:sp>
        <p:nvSpPr>
          <p:cNvPr id="6" name="Textplatzhalter 5"/>
          <p:cNvSpPr>
            <a:spLocks noGrp="1"/>
          </p:cNvSpPr>
          <p:nvPr>
            <p:ph type="body" sz="quarter" idx="14"/>
          </p:nvPr>
        </p:nvSpPr>
        <p:spPr>
          <a:xfrm>
            <a:off x="858838" y="1568452"/>
            <a:ext cx="6150434" cy="3422454"/>
          </a:xfrm>
        </p:spPr>
        <p:txBody>
          <a:bodyPr>
            <a:normAutofit/>
          </a:bodyPr>
          <a:lstStyle/>
          <a:p>
            <a:pPr>
              <a:lnSpc>
                <a:spcPts val="1400"/>
              </a:lnSpc>
              <a:spcBef>
                <a:spcPts val="800"/>
              </a:spcBef>
            </a:pPr>
            <a:r>
              <a:rPr lang="de-DE" sz="1100" dirty="0"/>
              <a:t>Am Ende jedes Tages kannst Du ein Resümee ziehen, was Dich an diesem Tag besonders satt gemacht hat.</a:t>
            </a:r>
          </a:p>
          <a:p>
            <a:pPr>
              <a:lnSpc>
                <a:spcPts val="1400"/>
              </a:lnSpc>
              <a:spcBef>
                <a:spcPts val="800"/>
              </a:spcBef>
            </a:pPr>
            <a:r>
              <a:rPr lang="de-DE" sz="1100" dirty="0"/>
              <a:t>Was hat Dich wirklich vorangebracht? Wofür hat es sich gelohnt, den Tag zu erleben?</a:t>
            </a:r>
          </a:p>
          <a:p>
            <a:pPr>
              <a:lnSpc>
                <a:spcPts val="1400"/>
              </a:lnSpc>
              <a:spcBef>
                <a:spcPts val="800"/>
              </a:spcBef>
            </a:pPr>
            <a:r>
              <a:rPr lang="de-DE" sz="1100" dirty="0"/>
              <a:t>Mit dieser Perspektive geht der Fokus weg von Aktionismus und was Du gearbeitet hast, hin zu dem, was Dir wirklich etwas bedeutet.</a:t>
            </a:r>
          </a:p>
          <a:p>
            <a:pPr>
              <a:lnSpc>
                <a:spcPts val="1400"/>
              </a:lnSpc>
              <a:spcBef>
                <a:spcPts val="800"/>
              </a:spcBef>
            </a:pPr>
            <a:r>
              <a:rPr lang="de-DE" sz="1100" dirty="0"/>
              <a:t>Vielleicht machen Dich ganz kleine Dinge satt, die weder Zeit noch Mühe kosten, Dich aber trotzdem freuen.</a:t>
            </a:r>
          </a:p>
          <a:p>
            <a:pPr>
              <a:lnSpc>
                <a:spcPts val="1400"/>
              </a:lnSpc>
              <a:spcBef>
                <a:spcPts val="800"/>
              </a:spcBef>
            </a:pPr>
            <a:r>
              <a:rPr lang="de-DE" sz="1100" dirty="0"/>
              <a:t>Es geht darum, einen Weg zu finden, erfüllt zu sein, ohne Dich dafür abrackern oder leiden zu müssen. Es geht darum eine Wahrnehmung zu generieren, wie Du als Mensch satt werden </a:t>
            </a:r>
            <a:r>
              <a:rPr lang="de-DE" sz="1100" smtClean="0"/>
              <a:t>kannst:</a:t>
            </a:r>
            <a:br>
              <a:rPr lang="de-DE" sz="1100" smtClean="0"/>
            </a:br>
            <a:r>
              <a:rPr lang="de-DE" sz="1100" smtClean="0"/>
              <a:t>Satt</a:t>
            </a:r>
            <a:r>
              <a:rPr lang="de-DE" sz="1100" dirty="0"/>
              <a:t>, weil Du auf Deine Bedürfnisse gehört  hast</a:t>
            </a:r>
            <a:r>
              <a:rPr lang="de-DE" sz="1100"/>
              <a:t>; </a:t>
            </a:r>
            <a:r>
              <a:rPr lang="de-DE" sz="1100" smtClean="0"/>
              <a:t/>
            </a:r>
            <a:br>
              <a:rPr lang="de-DE" sz="1100" smtClean="0"/>
            </a:br>
            <a:r>
              <a:rPr lang="de-DE" sz="1100" smtClean="0"/>
              <a:t>satt</a:t>
            </a:r>
            <a:r>
              <a:rPr lang="de-DE" sz="1100" dirty="0"/>
              <a:t>, weil Dein Leben heute Spaß gemacht hat</a:t>
            </a:r>
            <a:r>
              <a:rPr lang="de-DE" sz="1100"/>
              <a:t>; </a:t>
            </a:r>
            <a:r>
              <a:rPr lang="de-DE" sz="1100" smtClean="0"/>
              <a:t/>
            </a:r>
            <a:br>
              <a:rPr lang="de-DE" sz="1100" smtClean="0"/>
            </a:br>
            <a:r>
              <a:rPr lang="de-DE" sz="1100" smtClean="0"/>
              <a:t>satt</a:t>
            </a:r>
            <a:r>
              <a:rPr lang="de-DE" sz="1100" dirty="0"/>
              <a:t>, weil es genügt, was Du an diesem Tag geschafft hast</a:t>
            </a:r>
            <a:r>
              <a:rPr lang="de-DE" sz="1100"/>
              <a:t>. </a:t>
            </a:r>
            <a:r>
              <a:rPr lang="de-DE" sz="1100" smtClean="0"/>
              <a:t/>
            </a:r>
            <a:br>
              <a:rPr lang="de-DE" sz="1100" smtClean="0"/>
            </a:br>
            <a:r>
              <a:rPr lang="de-DE" sz="1100" dirty="0" smtClean="0"/>
              <a:t>Vielleicht </a:t>
            </a:r>
            <a:r>
              <a:rPr lang="de-DE" sz="1100" dirty="0"/>
              <a:t>sogar satt, weil Dich der Tag dem, was Du wirklich in Deinem Leben machen willst, deiner Vision, näher gebracht hat.</a:t>
            </a:r>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lnSpc>
                <a:spcPts val="1400"/>
              </a:lnSpc>
              <a:spcBef>
                <a:spcPts val="1200"/>
              </a:spcBef>
            </a:pPr>
            <a:r>
              <a:rPr lang="de-DE" sz="1100" dirty="0"/>
              <a:t>Nimm Dir abends Zeit hinzuspüren, was Dich heute erfüllt hat, und bereite es in Form eines kurzen Textes oder als </a:t>
            </a:r>
            <a:r>
              <a:rPr lang="de-DE" sz="1100" dirty="0" smtClean="0"/>
              <a:t>Punktliste </a:t>
            </a:r>
            <a:r>
              <a:rPr lang="de-DE" sz="1100" dirty="0"/>
              <a:t>für Dich auf.</a:t>
            </a:r>
          </a:p>
          <a:p>
            <a:pPr>
              <a:lnSpc>
                <a:spcPts val="1400"/>
              </a:lnSpc>
              <a:spcBef>
                <a:spcPts val="1200"/>
              </a:spcBef>
            </a:pPr>
            <a:r>
              <a:rPr lang="de-DE" sz="1100" dirty="0"/>
              <a:t>Du kannst diese Texte oder Listen benutzen, um mit Deiner Vision in Verbindung zu kommen. Wenn Du bereits mit Deiner Vision gearbeitet hast, kannst Du diese Texte auch nutzen, um sie mit Deiner Vision in Verbindung zu bringen (siehe VIS-03).</a:t>
            </a:r>
          </a:p>
          <a:p>
            <a:pPr>
              <a:lnSpc>
                <a:spcPts val="1400"/>
              </a:lnSpc>
              <a:spcBef>
                <a:spcPts val="1200"/>
              </a:spcBef>
            </a:pPr>
            <a:r>
              <a:rPr lang="de-DE" sz="1100" dirty="0"/>
              <a:t>Mache diesen Move in zwei Wochen acht Mal.</a:t>
            </a:r>
          </a:p>
          <a:p>
            <a:pPr>
              <a:lnSpc>
                <a:spcPts val="1400"/>
              </a:lnSpc>
              <a:spcBef>
                <a:spcPts val="1200"/>
              </a:spcBef>
            </a:pPr>
            <a:r>
              <a:rPr lang="de-DE" sz="1100" dirty="0"/>
              <a:t>Wenn Du ein Team oder Trainingspartner hast, bespreche Deine Erfahrungen mit ihnen.</a:t>
            </a:r>
          </a:p>
        </p:txBody>
      </p:sp>
      <p:sp>
        <p:nvSpPr>
          <p:cNvPr id="3" name="Textfeld 2"/>
          <p:cNvSpPr txBox="1"/>
          <p:nvPr/>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24.11.15</a:t>
            </a:fld>
            <a:endParaRPr lang="de-DE" sz="600" dirty="0">
              <a:solidFill>
                <a:srgbClr val="5D5E5F"/>
              </a:solidFill>
              <a:latin typeface="Avenir Light"/>
              <a:cs typeface="Avenir Light"/>
            </a:endParaRPr>
          </a:p>
        </p:txBody>
      </p:sp>
      <p:sp>
        <p:nvSpPr>
          <p:cNvPr id="4" name="Shape 7"/>
          <p:cNvSpPr/>
          <p:nvPr/>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2"/>
              </a:rPr>
              <a:t>http://creativecommons.org/licenses/by-nc-nd/4.0/</a:t>
            </a:r>
            <a:r>
              <a:rPr sz="600" dirty="0">
                <a:latin typeface="Avenir Light"/>
                <a:ea typeface="Calibri"/>
                <a:cs typeface="Avenir Light"/>
                <a:sym typeface="Calibri"/>
              </a:rPr>
              <a:t>.</a:t>
            </a:r>
          </a:p>
        </p:txBody>
      </p:sp>
      <p:pic>
        <p:nvPicPr>
          <p:cNvPr id="5" name="pasted-image.tif"/>
          <p:cNvPicPr/>
          <p:nvPr/>
        </p:nvPicPr>
        <p:blipFill>
          <a:blip r:embed="rId3">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ger_training_card_template_ee_cc.potx</Template>
  <TotalTime>0</TotalTime>
  <Words>278</Words>
  <Application>Microsoft Macintosh PowerPoint</Application>
  <PresentationFormat>Benutzerdefiniert</PresentationFormat>
  <Paragraphs>14</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ger_training_card_template_ee_cc</vt:lpstr>
      <vt:lpstr>WIE SATT GEHE ICH INS BETT?</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45</cp:revision>
  <cp:lastPrinted>2015-03-26T09:33:33Z</cp:lastPrinted>
  <dcterms:created xsi:type="dcterms:W3CDTF">2015-03-26T08:30:55Z</dcterms:created>
  <dcterms:modified xsi:type="dcterms:W3CDTF">2015-11-24T20:51:27Z</dcterms:modified>
  <cp:category/>
</cp:coreProperties>
</file>