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8" d="100"/>
          <a:sy n="108" d="100"/>
        </p:scale>
        <p:origin x="-2400" y="-824"/>
      </p:cViewPr>
      <p:guideLst>
        <p:guide orient="horz" pos="1103"/>
        <p:guide pos="5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pic>
        <p:nvPicPr>
          <p:cNvPr id="2" name="Bild 1" descr="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47590" y="3470352"/>
            <a:ext cx="939800" cy="914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20.07.15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20.07.15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415498"/>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VIS-05</a:t>
            </a:r>
          </a:p>
          <a:p>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838750"/>
            <a:ext cx="5183335" cy="461665"/>
          </a:xfrm>
        </p:spPr>
        <p:txBody>
          <a:bodyPr/>
          <a:lstStyle/>
          <a:p>
            <a:r>
              <a:rPr lang="de-DE" dirty="0" smtClean="0"/>
              <a:t>WIE SATT GEHE </a:t>
            </a:r>
            <a:r>
              <a:rPr lang="de-DE" dirty="0" smtClean="0">
                <a:latin typeface="Avenir Book"/>
                <a:cs typeface="Avenir Book"/>
              </a:rPr>
              <a:t>ICH INS BETT?</a:t>
            </a:r>
            <a:endParaRPr lang="de-DE" dirty="0">
              <a:latin typeface="Avenir Book"/>
              <a:cs typeface="Avenir Book"/>
            </a:endParaRPr>
          </a:p>
        </p:txBody>
      </p:sp>
      <p:sp>
        <p:nvSpPr>
          <p:cNvPr id="4" name="Inhaltsplatzhalter 3"/>
          <p:cNvSpPr>
            <a:spLocks noGrp="1"/>
          </p:cNvSpPr>
          <p:nvPr>
            <p:ph idx="13"/>
          </p:nvPr>
        </p:nvSpPr>
        <p:spPr/>
        <p:txBody>
          <a:bodyPr>
            <a:normAutofit/>
          </a:bodyPr>
          <a:lstStyle/>
          <a:p>
            <a:pPr>
              <a:lnSpc>
                <a:spcPts val="1500"/>
              </a:lnSpc>
              <a:spcBef>
                <a:spcPts val="600"/>
              </a:spcBef>
            </a:pPr>
            <a:r>
              <a:rPr lang="de-DE" dirty="0"/>
              <a:t>Genauso wie ich meinen Tag mit der Trainingskarte „Warum aufstehen?“ (siehe VIS-03) planen und </a:t>
            </a:r>
            <a:r>
              <a:rPr lang="de-DE" dirty="0" err="1"/>
              <a:t>befüllen</a:t>
            </a:r>
            <a:r>
              <a:rPr lang="de-DE" dirty="0"/>
              <a:t> kann, so dass der Tag mich meiner Vision einen Schritt näher bringt, kann ich am Ende des Tages ein </a:t>
            </a:r>
            <a:r>
              <a:rPr lang="de-DE" dirty="0" smtClean="0"/>
              <a:t>Resümee </a:t>
            </a:r>
            <a:r>
              <a:rPr lang="de-DE" dirty="0"/>
              <a:t>ziehen, was mich an diesem Tag besonders satt gemacht hat.</a:t>
            </a:r>
          </a:p>
          <a:p>
            <a:pPr>
              <a:lnSpc>
                <a:spcPts val="1500"/>
              </a:lnSpc>
              <a:spcBef>
                <a:spcPts val="600"/>
              </a:spcBef>
            </a:pPr>
            <a:r>
              <a:rPr lang="de-DE" dirty="0"/>
              <a:t>Ich kann mich abends fragen, was mich wirklich vorangebracht hat, für was es sich gelohnt hat den Tag zu erleben, was mich meiner Vision näher </a:t>
            </a:r>
            <a:r>
              <a:rPr lang="de-DE" dirty="0" smtClean="0"/>
              <a:t>gebracht hat.</a:t>
            </a:r>
            <a:endParaRPr lang="de-DE" dirty="0"/>
          </a:p>
          <a:p>
            <a:pPr>
              <a:lnSpc>
                <a:spcPts val="1500"/>
              </a:lnSpc>
              <a:spcBef>
                <a:spcPts val="600"/>
              </a:spcBef>
            </a:pPr>
            <a:r>
              <a:rPr lang="de-DE" dirty="0"/>
              <a:t>Der Fokus </a:t>
            </a:r>
            <a:r>
              <a:rPr lang="de-DE" dirty="0" smtClean="0"/>
              <a:t>sollte dadurch </a:t>
            </a:r>
            <a:r>
              <a:rPr lang="de-DE" dirty="0"/>
              <a:t>weg von Aktionismus und was ich geackert und geschuftet habe, hin zu dem, was mir wirklich etwas bedeutet.</a:t>
            </a:r>
          </a:p>
          <a:p>
            <a:pPr>
              <a:lnSpc>
                <a:spcPts val="1500"/>
              </a:lnSpc>
              <a:spcBef>
                <a:spcPts val="600"/>
              </a:spcBef>
            </a:pPr>
            <a:r>
              <a:rPr lang="de-DE" dirty="0"/>
              <a:t>Vielleicht machen mich ganz kleine Dinge satt, die weder Zeit noch Mühe </a:t>
            </a:r>
            <a:r>
              <a:rPr lang="de-DE" dirty="0" smtClean="0"/>
              <a:t>kosten, </a:t>
            </a:r>
            <a:r>
              <a:rPr lang="de-DE" dirty="0"/>
              <a:t>mich aber trotzdem freuen.</a:t>
            </a:r>
          </a:p>
          <a:p>
            <a:pPr>
              <a:lnSpc>
                <a:spcPts val="1500"/>
              </a:lnSpc>
              <a:spcBef>
                <a:spcPts val="600"/>
              </a:spcBef>
            </a:pPr>
            <a:r>
              <a:rPr lang="de-DE" dirty="0"/>
              <a:t>Es geht darum einen Weg zu finden satt zu werden ohne dafür Schuften zu müssen.</a:t>
            </a:r>
          </a:p>
          <a:p>
            <a:pPr>
              <a:lnSpc>
                <a:spcPts val="1500"/>
              </a:lnSpc>
              <a:spcBef>
                <a:spcPts val="600"/>
              </a:spcBef>
            </a:pPr>
            <a:r>
              <a:rPr lang="de-DE" dirty="0"/>
              <a:t>Es geht darum eine Wahrnehmung zu generieren, wie ich als Mensch satt werden kann. Satt weil meine Vision ein Teil meines Alltags war, satt weil ich auf meine Bedürfnisse gehört  habe, satt weil mein Leben heute Spaß gemacht hat, satt weil es genügt, was ich an diesem Tag geschafft habe.</a:t>
            </a:r>
          </a:p>
        </p:txBody>
      </p:sp>
      <p:sp>
        <p:nvSpPr>
          <p:cNvPr id="5" name="Titel 1"/>
          <p:cNvSpPr txBox="1">
            <a:spLocks/>
          </p:cNvSpPr>
          <p:nvPr/>
        </p:nvSpPr>
        <p:spPr>
          <a:xfrm>
            <a:off x="1213373" y="1210678"/>
            <a:ext cx="4612406" cy="246221"/>
          </a:xfrm>
          <a:prstGeom prst="rect">
            <a:avLst/>
          </a:prstGeom>
          <a:noFill/>
        </p:spPr>
        <p:txBody>
          <a:bodyPr wrap="square" rtlCol="0">
            <a:spAutoFit/>
          </a:bodyPr>
          <a:lstStyle>
            <a:lvl1pPr algn="l" defTabSz="403388" rtl="0" eaLnBrk="1" latinLnBrk="0" hangingPunct="1">
              <a:spcBef>
                <a:spcPct val="0"/>
              </a:spcBef>
              <a:buNone/>
              <a:defRPr lang="de-DE" sz="2400" b="0" kern="1200" baseline="0">
                <a:solidFill>
                  <a:srgbClr val="1191D1"/>
                </a:solidFill>
                <a:latin typeface="Avenir Heavy"/>
                <a:ea typeface="+mn-ea"/>
                <a:cs typeface="Avenir Heavy"/>
              </a:defRPr>
            </a:lvl1pPr>
          </a:lstStyle>
          <a:p>
            <a:r>
              <a:rPr lang="de-DE" sz="1000" dirty="0" smtClean="0">
                <a:solidFill>
                  <a:schemeClr val="bg1">
                    <a:lumMod val="50000"/>
                  </a:schemeClr>
                </a:solidFill>
                <a:latin typeface="Avenir Book"/>
                <a:cs typeface="Avenir Book"/>
              </a:rPr>
              <a:t>REGINA BRANDHUBER</a:t>
            </a:r>
            <a:endParaRPr lang="de-DE" sz="1000" dirty="0">
              <a:solidFill>
                <a:schemeClr val="bg1">
                  <a:lumMod val="50000"/>
                </a:schemeClr>
              </a:solidFill>
              <a:latin typeface="Avenir Book"/>
              <a:cs typeface="Avenir Book"/>
            </a:endParaRPr>
          </a:p>
        </p:txBody>
      </p:sp>
    </p:spTree>
    <p:extLst>
      <p:ext uri="{BB962C8B-B14F-4D97-AF65-F5344CB8AC3E}">
        <p14:creationId xmlns:p14="http://schemas.microsoft.com/office/powerpoint/2010/main" val="61279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Für diese Trainingskarte hilft es den VIS-02 „Leben mit ohne Vision </a:t>
            </a:r>
            <a:r>
              <a:rPr lang="de-DE" dirty="0" err="1"/>
              <a:t>is</a:t>
            </a:r>
            <a:r>
              <a:rPr lang="de-DE"/>
              <a:t> </a:t>
            </a:r>
            <a:r>
              <a:rPr lang="de-DE" smtClean="0"/>
              <a:t>nicht“ </a:t>
            </a:r>
            <a:r>
              <a:rPr lang="de-DE" dirty="0"/>
              <a:t>Move parallel oder als Vorläufer auszuführen</a:t>
            </a:r>
            <a:r>
              <a:rPr lang="de-DE" dirty="0" smtClean="0"/>
              <a:t>.</a:t>
            </a:r>
            <a:endParaRPr lang="de-DE" dirty="0"/>
          </a:p>
          <a:p>
            <a:r>
              <a:rPr lang="de-DE" dirty="0"/>
              <a:t>Nimm dir abends Zeit um hinzuspüren, was dich heute erfüllt hat und bereite es in Form eines kurzen Textes oder als </a:t>
            </a:r>
            <a:r>
              <a:rPr lang="de-DE" dirty="0" err="1"/>
              <a:t>Bulletpointliste</a:t>
            </a:r>
            <a:r>
              <a:rPr lang="de-DE" dirty="0"/>
              <a:t> für Dein Team auf.</a:t>
            </a:r>
          </a:p>
          <a:p>
            <a:r>
              <a:rPr lang="de-DE" dirty="0"/>
              <a:t>Bring den Inhalt dieser Texte mit Deiner Vision in Verbindung (siehe VIS-03).</a:t>
            </a:r>
          </a:p>
          <a:p>
            <a:r>
              <a:rPr lang="de-DE" dirty="0"/>
              <a:t>Lass es von den anderen im Team kommentieren und auch durchwinken, indem sie ein „gefällt mir“ unter Deinen Text schreiben oder,  wenn sie den Bezug zu Deiner Vision nicht sehen, ein „gefällt mir nicht“!</a:t>
            </a:r>
          </a:p>
          <a:p>
            <a:r>
              <a:rPr lang="de-DE" dirty="0"/>
              <a:t>Lass Dir den Move in zwei Wochen acht Mal von Deinem Team bestätigen!</a:t>
            </a:r>
          </a:p>
        </p:txBody>
      </p:sp>
    </p:spTree>
    <p:extLst>
      <p:ext uri="{BB962C8B-B14F-4D97-AF65-F5344CB8AC3E}">
        <p14:creationId xmlns:p14="http://schemas.microsoft.com/office/powerpoint/2010/main" val="676311709"/>
      </p:ext>
    </p:extLst>
  </p:cSld>
  <p:clrMapOvr>
    <a:masterClrMapping/>
  </p:clrMapOvr>
</p:sld>
</file>

<file path=ppt/theme/theme1.xml><?xml version="1.0" encoding="utf-8"?>
<a:theme xmlns:a="http://schemas.openxmlformats.org/drawingml/2006/main" name="ger_apprentice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ger_apprentice_training_card_template.potx</Template>
  <TotalTime>0</TotalTime>
  <Words>284</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vt:lpstr>
      <vt:lpstr>WIE SATT GEHE ICH INS BETT?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48</cp:revision>
  <cp:lastPrinted>2015-03-26T09:33:33Z</cp:lastPrinted>
  <dcterms:created xsi:type="dcterms:W3CDTF">2015-03-26T08:30:55Z</dcterms:created>
  <dcterms:modified xsi:type="dcterms:W3CDTF">2015-07-20T10:04:03Z</dcterms:modified>
</cp:coreProperties>
</file>