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848" y="33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23.11.15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95595"/>
            <a:ext cx="5293995" cy="634652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67" y="3464872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5" name="Bild 4" descr="ee_journeyman_icon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83" y="3613768"/>
            <a:ext cx="90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ee_ 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95" y="3595141"/>
            <a:ext cx="105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/>
          <a:p>
            <a:r>
              <a:rPr lang="de-DE" dirty="0" smtClean="0"/>
              <a:t>WIE SATT </a:t>
            </a:r>
            <a:r>
              <a:rPr lang="de-DE" dirty="0" smtClean="0">
                <a:latin typeface="Avenir Light"/>
                <a:cs typeface="Avenir Light"/>
              </a:rPr>
              <a:t>GEHE ICH INS BETT?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Silke Kainzbauer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150434" cy="3422454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Am Ende jedes Tages kannst Du ein </a:t>
            </a:r>
            <a:r>
              <a:rPr lang="de-DE" sz="1100" dirty="0"/>
              <a:t>Resümee ziehen, was </a:t>
            </a:r>
            <a:r>
              <a:rPr lang="de-DE" sz="1100" dirty="0" smtClean="0"/>
              <a:t>Dich </a:t>
            </a:r>
            <a:r>
              <a:rPr lang="de-DE" sz="1100" dirty="0"/>
              <a:t>an diesem Tag besonders satt gemacht </a:t>
            </a:r>
            <a:r>
              <a:rPr lang="de-DE" sz="1100" dirty="0" smtClean="0"/>
              <a:t>hat.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Du kannst Dich fragen</a:t>
            </a:r>
            <a:r>
              <a:rPr lang="de-DE" sz="1100" dirty="0"/>
              <a:t>, was </a:t>
            </a:r>
            <a:r>
              <a:rPr lang="de-DE" sz="1100" dirty="0" smtClean="0"/>
              <a:t>Dich </a:t>
            </a:r>
            <a:r>
              <a:rPr lang="de-DE" sz="1100" dirty="0"/>
              <a:t>wirklich vorangebracht hat, für was es sich gelohnt hat den Tag zu erleben, was </a:t>
            </a:r>
            <a:r>
              <a:rPr lang="de-DE" sz="1100" dirty="0" smtClean="0"/>
              <a:t>Dich Deiner </a:t>
            </a:r>
            <a:r>
              <a:rPr lang="de-DE" sz="1100" dirty="0"/>
              <a:t>Vision näher gebracht hat.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Mit dieser Perspektive geht der Fokus weg </a:t>
            </a:r>
            <a:r>
              <a:rPr lang="de-DE" sz="1100" dirty="0"/>
              <a:t>von Aktionismus und was </a:t>
            </a:r>
            <a:r>
              <a:rPr lang="de-DE" sz="1100" dirty="0" smtClean="0"/>
              <a:t>Du gearbeitet hast, </a:t>
            </a:r>
            <a:r>
              <a:rPr lang="de-DE" sz="1100" dirty="0"/>
              <a:t>hin zu dem, was </a:t>
            </a:r>
            <a:r>
              <a:rPr lang="de-DE" sz="1100" dirty="0" smtClean="0"/>
              <a:t>Dir </a:t>
            </a:r>
            <a:r>
              <a:rPr lang="de-DE" sz="1100" dirty="0"/>
              <a:t>wirklich etwas bedeutet.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Vielleicht machen </a:t>
            </a:r>
            <a:r>
              <a:rPr lang="de-DE" sz="1100" dirty="0" smtClean="0"/>
              <a:t>Dich </a:t>
            </a:r>
            <a:r>
              <a:rPr lang="de-DE" sz="1100" dirty="0"/>
              <a:t>ganz kleine Dinge satt, die weder Zeit noch Mühe kosten, </a:t>
            </a:r>
            <a:r>
              <a:rPr lang="de-DE" sz="1100" dirty="0" smtClean="0"/>
              <a:t>Dich </a:t>
            </a:r>
            <a:r>
              <a:rPr lang="de-DE" sz="1100" dirty="0"/>
              <a:t>aber trotzdem freuen.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Es geht </a:t>
            </a:r>
            <a:r>
              <a:rPr lang="de-DE" sz="1100" dirty="0" smtClean="0"/>
              <a:t>darum, einen </a:t>
            </a:r>
            <a:r>
              <a:rPr lang="de-DE" sz="1100" dirty="0"/>
              <a:t>Weg zu </a:t>
            </a:r>
            <a:r>
              <a:rPr lang="de-DE" sz="1100" dirty="0" smtClean="0"/>
              <a:t>finden, erfüllt zu sein, </a:t>
            </a:r>
            <a:r>
              <a:rPr lang="de-DE" sz="1100" dirty="0"/>
              <a:t>ohne </a:t>
            </a:r>
            <a:r>
              <a:rPr lang="de-DE" sz="1100" dirty="0" smtClean="0"/>
              <a:t>Dich dafür abrackern oder leiden zu </a:t>
            </a:r>
            <a:r>
              <a:rPr lang="de-DE" sz="1100" dirty="0"/>
              <a:t>müssen.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Es geht darum eine Wahrnehmung zu generieren, wie </a:t>
            </a:r>
            <a:r>
              <a:rPr lang="de-DE" sz="1100" dirty="0" smtClean="0"/>
              <a:t>Du als </a:t>
            </a:r>
            <a:r>
              <a:rPr lang="de-DE" sz="1100" dirty="0"/>
              <a:t>Mensch satt werden </a:t>
            </a:r>
            <a:r>
              <a:rPr lang="de-DE" sz="1100" dirty="0" smtClean="0"/>
              <a:t>kannst. Satt, </a:t>
            </a:r>
            <a:r>
              <a:rPr lang="de-DE" sz="1100" dirty="0"/>
              <a:t>weil </a:t>
            </a:r>
            <a:r>
              <a:rPr lang="de-DE" sz="1100" dirty="0" smtClean="0"/>
              <a:t>Deine </a:t>
            </a:r>
            <a:r>
              <a:rPr lang="de-DE" sz="1100" dirty="0"/>
              <a:t>Vision ein Teil </a:t>
            </a:r>
            <a:r>
              <a:rPr lang="de-DE" sz="1100" dirty="0" smtClean="0"/>
              <a:t>Deines </a:t>
            </a:r>
            <a:r>
              <a:rPr lang="de-DE" sz="1100" dirty="0"/>
              <a:t>Alltags </a:t>
            </a:r>
            <a:r>
              <a:rPr lang="de-DE" sz="1100" dirty="0" smtClean="0"/>
              <a:t>war; satt, </a:t>
            </a:r>
            <a:r>
              <a:rPr lang="de-DE" sz="1100" dirty="0"/>
              <a:t>weil </a:t>
            </a:r>
            <a:r>
              <a:rPr lang="de-DE" sz="1100" dirty="0" smtClean="0"/>
              <a:t>Du auf Deine </a:t>
            </a:r>
            <a:r>
              <a:rPr lang="de-DE" sz="1100" dirty="0"/>
              <a:t>Bedürfnisse gehört  </a:t>
            </a:r>
            <a:r>
              <a:rPr lang="de-DE" sz="1100" dirty="0" smtClean="0"/>
              <a:t>hast; satt, </a:t>
            </a:r>
            <a:r>
              <a:rPr lang="de-DE" sz="1100" dirty="0"/>
              <a:t>weil </a:t>
            </a:r>
            <a:r>
              <a:rPr lang="de-DE" sz="1100" dirty="0" smtClean="0"/>
              <a:t>Dein </a:t>
            </a:r>
            <a:r>
              <a:rPr lang="de-DE" sz="1100" dirty="0"/>
              <a:t>Leben heute Spaß gemacht </a:t>
            </a:r>
            <a:r>
              <a:rPr lang="de-DE" sz="1100" dirty="0" smtClean="0"/>
              <a:t>hat; satt, </a:t>
            </a:r>
            <a:r>
              <a:rPr lang="de-DE" sz="1100" dirty="0"/>
              <a:t>weil es genügt, was </a:t>
            </a:r>
            <a:r>
              <a:rPr lang="de-DE" sz="1100" dirty="0" smtClean="0"/>
              <a:t>Du an </a:t>
            </a:r>
            <a:r>
              <a:rPr lang="de-DE" sz="1100" dirty="0"/>
              <a:t>diesem Tag geschafft </a:t>
            </a:r>
            <a:r>
              <a:rPr lang="de-DE" sz="1100" dirty="0" smtClean="0"/>
              <a:t>hast.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400"/>
              </a:lnSpc>
              <a:spcBef>
                <a:spcPts val="1000"/>
              </a:spcBef>
            </a:pPr>
            <a:r>
              <a:rPr lang="de-DE" sz="1100" dirty="0"/>
              <a:t>Nimm dir abends Zeit um hinzuspüren, was </a:t>
            </a:r>
            <a:r>
              <a:rPr lang="de-DE" sz="1100" dirty="0" smtClean="0"/>
              <a:t>Dich </a:t>
            </a:r>
            <a:r>
              <a:rPr lang="de-DE" sz="1100" dirty="0"/>
              <a:t>heute erfüllt hat und bereite es in Form eines kurzen Textes oder als </a:t>
            </a:r>
            <a:r>
              <a:rPr lang="de-DE" sz="1100" dirty="0" err="1"/>
              <a:t>Bulletpointliste</a:t>
            </a:r>
            <a:r>
              <a:rPr lang="de-DE" sz="1100" dirty="0"/>
              <a:t> für </a:t>
            </a:r>
            <a:r>
              <a:rPr lang="de-DE" sz="1100" dirty="0" smtClean="0"/>
              <a:t>Dich auf</a:t>
            </a:r>
            <a:r>
              <a:rPr lang="de-DE" sz="1100" dirty="0"/>
              <a:t>.</a:t>
            </a:r>
          </a:p>
          <a:p>
            <a:pPr>
              <a:lnSpc>
                <a:spcPts val="1400"/>
              </a:lnSpc>
              <a:spcBef>
                <a:spcPts val="1000"/>
              </a:spcBef>
            </a:pPr>
            <a:r>
              <a:rPr lang="de-DE" sz="1100" dirty="0" smtClean="0"/>
              <a:t>Du kannst diese Texte </a:t>
            </a:r>
            <a:r>
              <a:rPr lang="de-DE" sz="1100" smtClean="0"/>
              <a:t>oder Listen benutzen</a:t>
            </a:r>
            <a:r>
              <a:rPr lang="de-DE" sz="1100" dirty="0" smtClean="0"/>
              <a:t>, um mit Deiner Vision in Verbindung zu kommen. Wenn Du bereits mit Deiner Vision gearbeitet hast, kannst Du diese Texte auch nutzen, um sie mit Deiner Vision in Verbindung bringen (</a:t>
            </a:r>
            <a:r>
              <a:rPr lang="de-DE" sz="1100" dirty="0"/>
              <a:t>siehe VIS-03).</a:t>
            </a:r>
          </a:p>
          <a:p>
            <a:pPr>
              <a:lnSpc>
                <a:spcPts val="1400"/>
              </a:lnSpc>
              <a:spcBef>
                <a:spcPts val="1000"/>
              </a:spcBef>
            </a:pPr>
            <a:r>
              <a:rPr lang="de-DE" sz="1100" dirty="0" smtClean="0"/>
              <a:t>Mache diesen Move in </a:t>
            </a:r>
            <a:r>
              <a:rPr lang="de-DE" sz="1100" dirty="0"/>
              <a:t>zwei Wochen acht </a:t>
            </a:r>
            <a:r>
              <a:rPr lang="de-DE" sz="1100" dirty="0" smtClean="0"/>
              <a:t>Mal.</a:t>
            </a:r>
          </a:p>
          <a:p>
            <a:pPr>
              <a:lnSpc>
                <a:spcPts val="1400"/>
              </a:lnSpc>
              <a:spcBef>
                <a:spcPts val="1000"/>
              </a:spcBef>
            </a:pPr>
            <a:r>
              <a:rPr lang="de-DE" sz="1100" dirty="0"/>
              <a:t>Wenn Du ein Team oder Trainingspartner hast, bespreche Deine Erfahrungen mit ihnen. </a:t>
            </a:r>
            <a:endParaRPr lang="de-DE" sz="1100" dirty="0"/>
          </a:p>
        </p:txBody>
      </p:sp>
      <p:sp>
        <p:nvSpPr>
          <p:cNvPr id="3" name="Textfeld 2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23.11.15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4" name="Shape 7"/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ger_training_card_template_ee_cc.potx</Template>
  <TotalTime>0</TotalTime>
  <Words>309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ger_training_card_template_ee_cc</vt:lpstr>
      <vt:lpstr>WIE SATT GEHE ICH INS BETT?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42</cp:revision>
  <cp:lastPrinted>2015-03-26T09:33:33Z</cp:lastPrinted>
  <dcterms:created xsi:type="dcterms:W3CDTF">2015-03-26T08:30:55Z</dcterms:created>
  <dcterms:modified xsi:type="dcterms:W3CDTF">2015-11-23T21:09:17Z</dcterms:modified>
  <cp:category/>
</cp:coreProperties>
</file>