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tif" ContentType="image/tif"/>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56" d="100"/>
          <a:sy n="156" d="100"/>
        </p:scale>
        <p:origin x="-744" y="-104"/>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tif"/><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smtClean="0"/>
              <a:t>TITEL HINZUFÜGEN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19.01.16</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19.01.16</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19.01.16</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SCR 03</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2" y="677178"/>
            <a:ext cx="5875023" cy="830997"/>
          </a:xfrm>
        </p:spPr>
        <p:txBody>
          <a:bodyPr/>
          <a:lstStyle/>
          <a:p>
            <a:r>
              <a:rPr lang="de-DE" dirty="0" smtClean="0">
                <a:latin typeface="Avenir Heavy"/>
                <a:cs typeface="Avenir Heavy"/>
              </a:rPr>
              <a:t>STÜCK FÜR STÜCK</a:t>
            </a:r>
            <a:r>
              <a:rPr lang="de-DE" dirty="0" smtClean="0"/>
              <a:t> EIN STÜCK MUSIK</a:t>
            </a:r>
            <a:endParaRPr lang="de-DE" dirty="0"/>
          </a:p>
        </p:txBody>
      </p:sp>
      <p:sp>
        <p:nvSpPr>
          <p:cNvPr id="3" name="Inhaltsplatzhalter 2"/>
          <p:cNvSpPr>
            <a:spLocks noGrp="1"/>
          </p:cNvSpPr>
          <p:nvPr>
            <p:ph idx="13"/>
          </p:nvPr>
        </p:nvSpPr>
        <p:spPr/>
        <p:txBody>
          <a:bodyPr>
            <a:noAutofit/>
          </a:bodyPr>
          <a:lstStyle/>
          <a:p>
            <a:pPr marL="271463" lvl="0" indent="-271463"/>
            <a:r>
              <a:rPr lang="de-DE" dirty="0">
                <a:solidFill>
                  <a:srgbClr val="747982"/>
                </a:solidFill>
                <a:latin typeface="Avenir Book"/>
                <a:cs typeface="Avenir Book"/>
              </a:rPr>
              <a:t>Der Begriff „User Story“ kommt aus der Softwareentwicklung. Er bezeichnet ein Gespräch zwischen Kunden und Entwickler, welche Anforderung der Kunde an die Software stellt. Jede User Story konzentriert sich auf eine bestimmte Funktion der Software und beschreibt sie in Alltagssprache</a:t>
            </a:r>
            <a:r>
              <a:rPr lang="de-DE" dirty="0" smtClean="0">
                <a:solidFill>
                  <a:srgbClr val="747982"/>
                </a:solidFill>
                <a:latin typeface="Avenir Book"/>
                <a:cs typeface="Avenir Book"/>
              </a:rPr>
              <a:t>.</a:t>
            </a:r>
            <a:endParaRPr lang="de-DE" dirty="0">
              <a:solidFill>
                <a:srgbClr val="747982"/>
              </a:solidFill>
              <a:latin typeface="Avenir Book"/>
              <a:cs typeface="Avenir Book"/>
            </a:endParaRPr>
          </a:p>
          <a:p>
            <a:pPr marL="271463" lvl="0" indent="-271463"/>
            <a:r>
              <a:rPr lang="de-DE" dirty="0">
                <a:solidFill>
                  <a:srgbClr val="747982"/>
                </a:solidFill>
                <a:latin typeface="Avenir Book"/>
                <a:cs typeface="Avenir Book"/>
              </a:rPr>
              <a:t>User </a:t>
            </a:r>
            <a:r>
              <a:rPr lang="de-DE" dirty="0" smtClean="0">
                <a:solidFill>
                  <a:srgbClr val="747982"/>
                </a:solidFill>
                <a:latin typeface="Avenir Book"/>
                <a:cs typeface="Avenir Book"/>
              </a:rPr>
              <a:t>Stories </a:t>
            </a:r>
            <a:r>
              <a:rPr lang="de-DE" dirty="0">
                <a:solidFill>
                  <a:srgbClr val="747982"/>
                </a:solidFill>
                <a:latin typeface="Avenir Book"/>
                <a:cs typeface="Avenir Book"/>
              </a:rPr>
              <a:t>werden so klein wie möglich gehalten. So entstehen viele Bausteine, die zusammen eine komplexe Software abbilden. Jede Story wird für sich stehend von den Programmierern bearbeitet und abgeschlossen.</a:t>
            </a:r>
          </a:p>
          <a:p>
            <a:pPr marL="271463" lvl="0" indent="-271463"/>
            <a:r>
              <a:rPr lang="de-DE" dirty="0" smtClean="0">
                <a:solidFill>
                  <a:srgbClr val="747982"/>
                </a:solidFill>
                <a:latin typeface="Avenir Book"/>
                <a:cs typeface="Avenir Book"/>
              </a:rPr>
              <a:t>User </a:t>
            </a:r>
            <a:r>
              <a:rPr lang="de-DE" dirty="0">
                <a:solidFill>
                  <a:srgbClr val="747982"/>
                </a:solidFill>
                <a:latin typeface="Avenir Book"/>
                <a:cs typeface="Avenir Book"/>
              </a:rPr>
              <a:t>Stories geben die Möglichkeit in kleinen Einheiten zu arbeiten und sich nachvollziehbare und erreichbare Ziele für eine Tomate (siehe TOM-01), einen Tag oder eine Woche zu stecken</a:t>
            </a:r>
            <a:r>
              <a:rPr lang="de-DE" dirty="0" smtClean="0">
                <a:solidFill>
                  <a:srgbClr val="747982"/>
                </a:solidFill>
                <a:latin typeface="Avenir Book"/>
                <a:cs typeface="Avenir Book"/>
              </a:rPr>
              <a:t>.</a:t>
            </a:r>
            <a:endParaRPr lang="de-DE" dirty="0">
              <a:solidFill>
                <a:srgbClr val="747982"/>
              </a:solidFill>
              <a:latin typeface="Avenir Book"/>
              <a:cs typeface="Avenir Book"/>
            </a:endParaRPr>
          </a:p>
          <a:p>
            <a:pPr marL="271463" lvl="0" indent="-271463"/>
            <a:r>
              <a:rPr lang="de-DE" dirty="0">
                <a:solidFill>
                  <a:srgbClr val="747982"/>
                </a:solidFill>
                <a:latin typeface="Avenir Book"/>
                <a:cs typeface="Avenir Book"/>
              </a:rPr>
              <a:t>Im Musikstück ist es vergleichbar mit einer Phrase, die vorspielbar ist</a:t>
            </a:r>
            <a:r>
              <a:rPr lang="de-DE" dirty="0" smtClean="0">
                <a:solidFill>
                  <a:srgbClr val="747982"/>
                </a:solidFill>
                <a:latin typeface="Avenir Book"/>
                <a:cs typeface="Avenir Book"/>
              </a:rPr>
              <a:t>.</a:t>
            </a:r>
            <a:endParaRPr lang="de-DE" dirty="0">
              <a:solidFill>
                <a:srgbClr val="747982"/>
              </a:solidFill>
              <a:latin typeface="Avenir Book"/>
              <a:cs typeface="Avenir Book"/>
            </a:endParaRPr>
          </a:p>
          <a:p>
            <a:pPr marL="271463" lvl="0" indent="-271463"/>
            <a:r>
              <a:rPr lang="de-DE" dirty="0">
                <a:solidFill>
                  <a:srgbClr val="747982"/>
                </a:solidFill>
                <a:latin typeface="Avenir Book"/>
                <a:cs typeface="Avenir Book"/>
              </a:rPr>
              <a:t>Die Phrase hat einen klaren Anfang und ein klares Ende, das mit Taktangaben genau definiert werden kann</a:t>
            </a:r>
            <a:r>
              <a:rPr lang="de-DE" dirty="0" smtClean="0">
                <a:solidFill>
                  <a:srgbClr val="747982"/>
                </a:solidFill>
                <a:latin typeface="Avenir Book"/>
                <a:cs typeface="Avenir Book"/>
              </a:rPr>
              <a:t>.</a:t>
            </a:r>
            <a:endParaRPr lang="de-DE" dirty="0">
              <a:solidFill>
                <a:srgbClr val="747982"/>
              </a:solidFill>
              <a:latin typeface="Avenir Book"/>
              <a:cs typeface="Avenir Book"/>
            </a:endParaRPr>
          </a:p>
          <a:p>
            <a:pPr marL="271463" lvl="0" indent="-271463"/>
            <a:r>
              <a:rPr lang="de-DE" dirty="0">
                <a:solidFill>
                  <a:srgbClr val="747982"/>
                </a:solidFill>
                <a:latin typeface="Avenir Book"/>
                <a:cs typeface="Avenir Book"/>
              </a:rPr>
              <a:t>Phrasen unterteilen ein Stück in Bausteine, deren Komplexität überschaubar ist. Sie sind ungefähr 1 - 8 Takte lang</a:t>
            </a:r>
            <a:r>
              <a:rPr lang="de-DE" dirty="0" smtClean="0">
                <a:solidFill>
                  <a:srgbClr val="747982"/>
                </a:solidFill>
                <a:latin typeface="Avenir Book"/>
                <a:cs typeface="Avenir Book"/>
              </a:rPr>
              <a:t>.</a:t>
            </a:r>
            <a:endParaRPr lang="de-DE" dirty="0">
              <a:solidFill>
                <a:srgbClr val="747982"/>
              </a:solidFill>
              <a:latin typeface="Avenir Book"/>
              <a:cs typeface="Avenir Book"/>
            </a:endParaRPr>
          </a:p>
          <a:p>
            <a:pPr marL="271463" lvl="0" indent="-271463"/>
            <a:r>
              <a:rPr lang="de-DE" dirty="0">
                <a:solidFill>
                  <a:srgbClr val="747982"/>
                </a:solidFill>
                <a:latin typeface="Avenir Book"/>
                <a:cs typeface="Avenir Book"/>
              </a:rPr>
              <a:t>Mit einer formalen </a:t>
            </a:r>
            <a:r>
              <a:rPr lang="de-DE" dirty="0" err="1" smtClean="0">
                <a:solidFill>
                  <a:srgbClr val="747982"/>
                </a:solidFill>
                <a:latin typeface="Avenir Book"/>
                <a:cs typeface="Avenir Book"/>
              </a:rPr>
              <a:t>Phrasenanalayse</a:t>
            </a:r>
            <a:r>
              <a:rPr lang="de-DE" dirty="0" smtClean="0">
                <a:solidFill>
                  <a:srgbClr val="747982"/>
                </a:solidFill>
                <a:latin typeface="Avenir Book"/>
                <a:cs typeface="Avenir Book"/>
              </a:rPr>
              <a:t> </a:t>
            </a:r>
            <a:r>
              <a:rPr lang="de-DE" dirty="0">
                <a:solidFill>
                  <a:srgbClr val="747982"/>
                </a:solidFill>
                <a:latin typeface="Avenir Book"/>
                <a:cs typeface="Avenir Book"/>
              </a:rPr>
              <a:t>ist es Dir möglich Deine Tomaten taktgenau zu benennen, sodass Deine Zielformulierungen an Präzision gewinnen. Genau wie die Überprüfung Deiner Ziele</a:t>
            </a:r>
            <a:r>
              <a:rPr lang="de-DE" dirty="0" smtClean="0">
                <a:solidFill>
                  <a:srgbClr val="747982"/>
                </a:solidFill>
                <a:latin typeface="Avenir Book"/>
                <a:cs typeface="Avenir Book"/>
              </a:rPr>
              <a:t>.</a:t>
            </a:r>
            <a:endParaRPr lang="de-DE" dirty="0">
              <a:solidFill>
                <a:srgbClr val="747982"/>
              </a:solidFill>
              <a:latin typeface="Avenir Book"/>
              <a:cs typeface="Avenir Book"/>
            </a:endParaRPr>
          </a:p>
          <a:p>
            <a:pPr marL="271463" lvl="0" indent="-271463"/>
            <a:r>
              <a:rPr lang="de-DE" dirty="0">
                <a:solidFill>
                  <a:srgbClr val="747982"/>
                </a:solidFill>
                <a:latin typeface="Avenir Book"/>
                <a:cs typeface="Avenir Book"/>
              </a:rPr>
              <a:t>Mit dem „Phrasendiagramm“ kannst Du diese Analyse auf eine Übersicht geben. Du erkennst durch die formale Analyse wie viele Phrasen das Stück hat und welche Phrasen sich in dem Stück wiederholen und an anderer </a:t>
            </a:r>
            <a:r>
              <a:rPr lang="de-DE" dirty="0" smtClean="0">
                <a:solidFill>
                  <a:srgbClr val="747982"/>
                </a:solidFill>
                <a:latin typeface="Avenir Book"/>
                <a:cs typeface="Avenir Book"/>
              </a:rPr>
              <a:t>Stelle </a:t>
            </a:r>
            <a:r>
              <a:rPr lang="de-DE" dirty="0">
                <a:solidFill>
                  <a:srgbClr val="747982"/>
                </a:solidFill>
                <a:latin typeface="Avenir Book"/>
                <a:cs typeface="Avenir Book"/>
              </a:rPr>
              <a:t>nochmals auftauchen.</a:t>
            </a:r>
          </a:p>
        </p:txBody>
      </p:sp>
      <p:sp>
        <p:nvSpPr>
          <p:cNvPr id="4" name="Untertitel 3"/>
          <p:cNvSpPr>
            <a:spLocks noGrp="1"/>
          </p:cNvSpPr>
          <p:nvPr>
            <p:ph type="subTitle" idx="1"/>
          </p:nvPr>
        </p:nvSpPr>
        <p:spPr/>
        <p:txBody>
          <a:bodyPr/>
          <a:lstStyle/>
          <a:p>
            <a:pPr marL="0" indent="0">
              <a:buNone/>
            </a:pPr>
            <a:r>
              <a:rPr lang="de-DE" dirty="0" smtClean="0"/>
              <a:t>Regina Brandhuber</a:t>
            </a:r>
            <a:endParaRPr lang="de-DE" dirty="0"/>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271463" indent="-271463"/>
            <a:r>
              <a:rPr lang="de-DE" dirty="0" smtClean="0">
                <a:solidFill>
                  <a:srgbClr val="747982"/>
                </a:solidFill>
                <a:latin typeface="Avenir Book"/>
                <a:cs typeface="Avenir Book"/>
              </a:rPr>
              <a:t>Analysiere </a:t>
            </a:r>
            <a:r>
              <a:rPr lang="de-DE" dirty="0">
                <a:solidFill>
                  <a:srgbClr val="747982"/>
                </a:solidFill>
                <a:latin typeface="Avenir Book"/>
                <a:cs typeface="Avenir Book"/>
              </a:rPr>
              <a:t>in 2 Wochen 2 Stücke mit dem </a:t>
            </a:r>
            <a:r>
              <a:rPr lang="de-DE" dirty="0" smtClean="0">
                <a:solidFill>
                  <a:srgbClr val="747982"/>
                </a:solidFill>
                <a:latin typeface="Avenir Book"/>
                <a:cs typeface="Avenir Book"/>
              </a:rPr>
              <a:t>Phrasendiagramm</a:t>
            </a:r>
            <a:endParaRPr lang="de-DE" dirty="0">
              <a:solidFill>
                <a:srgbClr val="747982"/>
              </a:solidFill>
              <a:latin typeface="Avenir Book"/>
              <a:cs typeface="Avenir Book"/>
            </a:endParaRPr>
          </a:p>
          <a:p>
            <a:pPr marL="271463" indent="-271463"/>
            <a:r>
              <a:rPr lang="de-DE" dirty="0">
                <a:solidFill>
                  <a:srgbClr val="747982"/>
                </a:solidFill>
                <a:latin typeface="Avenir Book"/>
                <a:cs typeface="Avenir Book"/>
              </a:rPr>
              <a:t>Trage  alle Phrasen in einem Stück </a:t>
            </a:r>
            <a:r>
              <a:rPr lang="de-DE" smtClean="0">
                <a:solidFill>
                  <a:srgbClr val="747982"/>
                </a:solidFill>
                <a:latin typeface="Avenir Book"/>
                <a:cs typeface="Avenir Book"/>
              </a:rPr>
              <a:t>im Phrasendiagramm </a:t>
            </a:r>
            <a:r>
              <a:rPr lang="de-DE" dirty="0">
                <a:solidFill>
                  <a:srgbClr val="747982"/>
                </a:solidFill>
                <a:latin typeface="Avenir Book"/>
                <a:cs typeface="Avenir Book"/>
              </a:rPr>
              <a:t>ein und gib ihnen genaue Taktangaben. </a:t>
            </a:r>
          </a:p>
          <a:p>
            <a:pPr marL="271463" indent="-271463"/>
            <a:r>
              <a:rPr lang="de-DE" dirty="0">
                <a:solidFill>
                  <a:srgbClr val="747982"/>
                </a:solidFill>
                <a:latin typeface="Avenir Book"/>
                <a:cs typeface="Avenir Book"/>
              </a:rPr>
              <a:t>Zeige Deinem Team Deine ausgefüllten </a:t>
            </a:r>
            <a:r>
              <a:rPr lang="de-DE" dirty="0" smtClean="0">
                <a:solidFill>
                  <a:srgbClr val="747982"/>
                </a:solidFill>
                <a:latin typeface="Avenir Book"/>
                <a:cs typeface="Avenir Book"/>
              </a:rPr>
              <a:t>Phrasendiagramme</a:t>
            </a:r>
            <a:r>
              <a:rPr lang="de-DE" dirty="0">
                <a:solidFill>
                  <a:srgbClr val="747982"/>
                </a:solidFill>
                <a:latin typeface="Avenir Book"/>
                <a:cs typeface="Avenir Book"/>
              </a:rPr>
              <a:t>, besprich Deine Erfahrungen und lass Dich so vom Team zertifizieren.</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286</Words>
  <Application>Microsoft Macintosh PowerPoint</Application>
  <PresentationFormat>Benutzerdefiniert</PresentationFormat>
  <Paragraphs>13</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ger_apprentice_training_card_template_mm_cc</vt:lpstr>
      <vt:lpstr>STÜCK FÜR STÜCK EIN STÜCK MUSIK</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32</cp:revision>
  <cp:lastPrinted>2015-03-26T09:33:33Z</cp:lastPrinted>
  <dcterms:created xsi:type="dcterms:W3CDTF">2015-03-26T08:30:55Z</dcterms:created>
  <dcterms:modified xsi:type="dcterms:W3CDTF">2016-01-19T18:14:17Z</dcterms:modified>
</cp:coreProperties>
</file>