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6" d="100"/>
          <a:sy n="156" d="100"/>
        </p:scale>
        <p:origin x="-744" y="-10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19.01.16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19.01.16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19.01.16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 10</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HUBSCHRAUBER</a:t>
            </a:r>
            <a:r>
              <a:rPr lang="de-DE" dirty="0" smtClean="0"/>
              <a:t>PERSPEKTIVE</a:t>
            </a:r>
            <a:endParaRPr lang="de-DE" dirty="0"/>
          </a:p>
        </p:txBody>
      </p:sp>
      <p:sp>
        <p:nvSpPr>
          <p:cNvPr id="3" name="Inhaltsplatzhalter 2"/>
          <p:cNvSpPr>
            <a:spLocks noGrp="1"/>
          </p:cNvSpPr>
          <p:nvPr>
            <p:ph idx="13"/>
          </p:nvPr>
        </p:nvSpPr>
        <p:spPr/>
        <p:txBody>
          <a:bodyPr>
            <a:noAutofit/>
          </a:bodyPr>
          <a:lstStyle/>
          <a:p>
            <a:r>
              <a:rPr lang="de-DE" dirty="0"/>
              <a:t>Kennst du das, dass der gefühlte Berg an Arbeit riesig ist und Du ihn sowieso nicht abtragen kannst, egal was Du tust? Oder Du hast so viele Baustellen zu bedienen, dass Du </a:t>
            </a:r>
            <a:r>
              <a:rPr lang="de-DE" dirty="0" err="1"/>
              <a:t>garnicht</a:t>
            </a:r>
            <a:r>
              <a:rPr lang="de-DE" dirty="0"/>
              <a:t> weißt, wo Du anfangen sollst und dann verlierst Du Dich?</a:t>
            </a:r>
          </a:p>
          <a:p>
            <a:r>
              <a:rPr lang="de-DE" dirty="0"/>
              <a:t>Dieses Gefühl kann evtl. viel von Deiner Gedankenkapazität verbrauchen. Immer wieder </a:t>
            </a:r>
            <a:r>
              <a:rPr lang="de-DE" dirty="0" smtClean="0"/>
              <a:t>denkst </a:t>
            </a:r>
            <a:r>
              <a:rPr lang="de-DE" dirty="0"/>
              <a:t>Du </a:t>
            </a:r>
            <a:r>
              <a:rPr lang="de-DE" dirty="0" smtClean="0"/>
              <a:t>darüber nach, </a:t>
            </a:r>
            <a:r>
              <a:rPr lang="de-DE" dirty="0"/>
              <a:t>was Du denn jetzt noch tun musst, was als nächstes wichtig ist. Diese Kapazität steht Dir nicht mehr zur Verfügung um etwas in die Welt zu bringen, Ideen zu haben oder kreativ zu sein.</a:t>
            </a:r>
          </a:p>
          <a:p>
            <a:r>
              <a:rPr lang="de-DE" dirty="0"/>
              <a:t>In der Softwareentwicklung gibt es das so genannte </a:t>
            </a:r>
            <a:r>
              <a:rPr lang="de-DE" dirty="0" smtClean="0"/>
              <a:t>“</a:t>
            </a:r>
            <a:r>
              <a:rPr lang="de-DE" dirty="0" err="1" smtClean="0"/>
              <a:t>Product</a:t>
            </a:r>
            <a:r>
              <a:rPr lang="de-DE" dirty="0" smtClean="0"/>
              <a:t> </a:t>
            </a:r>
            <a:r>
              <a:rPr lang="de-DE" dirty="0" err="1" smtClean="0"/>
              <a:t>Backlog</a:t>
            </a:r>
            <a:r>
              <a:rPr lang="de-DE" dirty="0"/>
              <a:t>". Ein </a:t>
            </a:r>
            <a:r>
              <a:rPr lang="de-DE" dirty="0" err="1"/>
              <a:t>Backlog</a:t>
            </a:r>
            <a:r>
              <a:rPr lang="de-DE" dirty="0"/>
              <a:t> ist nichts anderes als eine priorisierte </a:t>
            </a:r>
            <a:r>
              <a:rPr lang="de-DE" dirty="0" err="1"/>
              <a:t>To</a:t>
            </a:r>
            <a:r>
              <a:rPr lang="de-DE" dirty="0"/>
              <a:t>-Do Liste. </a:t>
            </a:r>
          </a:p>
          <a:p>
            <a:r>
              <a:rPr lang="de-DE" dirty="0"/>
              <a:t>Es kann Dir dabei helfen diesem Berg an Arbeit einen Platz in Deinem Leben zu geben, der nicht in Deinem Kopf ist. Das kann ein echter physischen Platz sein, z.B</a:t>
            </a:r>
            <a:r>
              <a:rPr lang="de-DE" dirty="0" smtClean="0"/>
              <a:t>. </a:t>
            </a:r>
            <a:r>
              <a:rPr lang="de-DE" dirty="0"/>
              <a:t>bunte Post </a:t>
            </a:r>
            <a:r>
              <a:rPr lang="de-DE" dirty="0" err="1"/>
              <a:t>Its</a:t>
            </a:r>
            <a:r>
              <a:rPr lang="de-DE" dirty="0"/>
              <a:t> an der Wand </a:t>
            </a:r>
            <a:r>
              <a:rPr lang="de-DE" dirty="0" smtClean="0"/>
              <a:t>in </a:t>
            </a:r>
            <a:r>
              <a:rPr lang="de-DE" dirty="0"/>
              <a:t>einem Zimmer, in dem Du oft </a:t>
            </a:r>
            <a:r>
              <a:rPr lang="de-DE" dirty="0" smtClean="0"/>
              <a:t>bist, oder ein digitaler in Deinem Handy oder Computer.</a:t>
            </a:r>
            <a:endParaRPr lang="de-DE" dirty="0"/>
          </a:p>
          <a:p>
            <a:r>
              <a:rPr lang="de-DE" dirty="0"/>
              <a:t>Du entwirfst Dein </a:t>
            </a:r>
            <a:r>
              <a:rPr lang="de-DE" dirty="0" err="1"/>
              <a:t>Backlog</a:t>
            </a:r>
            <a:r>
              <a:rPr lang="de-DE" dirty="0"/>
              <a:t>, indem Du Dich Deinen Aufgaben aus der Vogelperspektive näherst. </a:t>
            </a:r>
          </a:p>
          <a:p>
            <a:r>
              <a:rPr lang="de-DE" dirty="0"/>
              <a:t>Betrachte Dein Leben </a:t>
            </a:r>
            <a:r>
              <a:rPr lang="de-DE" dirty="0" smtClean="0"/>
              <a:t>und </a:t>
            </a:r>
            <a:r>
              <a:rPr lang="de-DE" dirty="0"/>
              <a:t>finde Deine Projekte, die Du gerade fertigstellen musst. Das sind Deine so genannten "</a:t>
            </a:r>
            <a:r>
              <a:rPr lang="de-DE" dirty="0" err="1"/>
              <a:t>Epics</a:t>
            </a:r>
            <a:r>
              <a:rPr lang="de-DE" dirty="0"/>
              <a:t>" - große Aufgabenbrocken, die zwar irgendwann ihren Abschluss finden, aber nicht auf einmal </a:t>
            </a:r>
            <a:r>
              <a:rPr lang="de-DE" dirty="0" err="1"/>
              <a:t>stemmbar</a:t>
            </a:r>
            <a:r>
              <a:rPr lang="de-DE" dirty="0"/>
              <a:t> sind.</a:t>
            </a:r>
          </a:p>
          <a:p>
            <a:r>
              <a:rPr lang="de-DE" dirty="0"/>
              <a:t>Jedes </a:t>
            </a:r>
            <a:r>
              <a:rPr lang="de-DE" dirty="0" err="1"/>
              <a:t>Epic</a:t>
            </a:r>
            <a:r>
              <a:rPr lang="de-DE" dirty="0"/>
              <a:t> hat mehrere "User </a:t>
            </a:r>
            <a:r>
              <a:rPr lang="de-DE" dirty="0" smtClean="0"/>
              <a:t>Stories“. Das sind </a:t>
            </a:r>
            <a:r>
              <a:rPr lang="de-DE" dirty="0"/>
              <a:t>Aufgaben, die überschaubar </a:t>
            </a:r>
            <a:r>
              <a:rPr lang="de-DE" dirty="0" smtClean="0"/>
              <a:t>und </a:t>
            </a:r>
            <a:r>
              <a:rPr lang="de-DE" dirty="0"/>
              <a:t>ein in sich geschlossener Teil vom großen </a:t>
            </a:r>
            <a:r>
              <a:rPr lang="de-DE" dirty="0" smtClean="0"/>
              <a:t>Ganzen sind. Z.B. </a:t>
            </a:r>
            <a:r>
              <a:rPr lang="de-DE" dirty="0"/>
              <a:t>wenn </a:t>
            </a:r>
            <a:r>
              <a:rPr lang="de-DE" dirty="0" smtClean="0"/>
              <a:t>Du </a:t>
            </a:r>
            <a:r>
              <a:rPr lang="de-DE" dirty="0"/>
              <a:t>einen Song </a:t>
            </a:r>
            <a:r>
              <a:rPr lang="de-DE" dirty="0" smtClean="0"/>
              <a:t>schreibst</a:t>
            </a:r>
            <a:r>
              <a:rPr lang="de-DE" dirty="0"/>
              <a:t>, sind die Lyrics eine User Story und das fertige Stück wäre der </a:t>
            </a:r>
            <a:r>
              <a:rPr lang="de-DE" dirty="0" err="1"/>
              <a:t>Epic</a:t>
            </a:r>
            <a:r>
              <a:rPr lang="de-DE" dirty="0"/>
              <a:t>.</a:t>
            </a:r>
            <a:endParaRPr lang="de-DE"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Brainstorme 3-5 Mal innerhalb von 2 Wochen </a:t>
            </a:r>
            <a:r>
              <a:rPr lang="de-DE" dirty="0" err="1"/>
              <a:t>Epics</a:t>
            </a:r>
            <a:r>
              <a:rPr lang="de-DE" dirty="0"/>
              <a:t> und User Stories für Dein </a:t>
            </a:r>
            <a:r>
              <a:rPr lang="de-DE" dirty="0" err="1"/>
              <a:t>Backlog</a:t>
            </a:r>
            <a:r>
              <a:rPr lang="de-DE" dirty="0"/>
              <a:t>.</a:t>
            </a:r>
          </a:p>
          <a:p>
            <a:r>
              <a:rPr lang="de-DE" dirty="0"/>
              <a:t>Brainstorme und erweitere Dein </a:t>
            </a:r>
            <a:r>
              <a:rPr lang="de-DE" dirty="0" err="1"/>
              <a:t>Backlog</a:t>
            </a:r>
            <a:r>
              <a:rPr lang="de-DE" dirty="0"/>
              <a:t> in Etappen. Lass es liegen und nimm es nach ein paar Stunden oder Tagen wieder zur Hand.</a:t>
            </a:r>
          </a:p>
          <a:p>
            <a:r>
              <a:rPr lang="de-DE" dirty="0"/>
              <a:t>Finde einen Ort für Dein </a:t>
            </a:r>
            <a:r>
              <a:rPr lang="de-DE" dirty="0" err="1"/>
              <a:t>Backlog</a:t>
            </a:r>
            <a:r>
              <a:rPr lang="de-DE" dirty="0"/>
              <a:t>. Wichtig ist, dass die User Stories in ihrer Reihenfolge verschiebbar sind. Post </a:t>
            </a:r>
            <a:r>
              <a:rPr lang="de-DE" dirty="0" err="1"/>
              <a:t>Its</a:t>
            </a:r>
            <a:r>
              <a:rPr lang="de-DE" dirty="0"/>
              <a:t> kann man leicht an einen anderen Ort kleben oder auch wegnehmen, wenn sie erledigt sind. Genauso kannst Du eine Notiz App wie z.B. </a:t>
            </a:r>
            <a:r>
              <a:rPr lang="de-DE" dirty="0" err="1"/>
              <a:t>One</a:t>
            </a:r>
            <a:r>
              <a:rPr lang="de-DE" dirty="0"/>
              <a:t> Note oder andere dafür finden.</a:t>
            </a:r>
          </a:p>
          <a:p>
            <a:r>
              <a:rPr lang="de-DE" dirty="0"/>
              <a:t>Wenn Du möchtest kannst Du mit Farben arbeiten. Gib den </a:t>
            </a:r>
            <a:r>
              <a:rPr lang="de-DE" dirty="0" err="1"/>
              <a:t>Epics</a:t>
            </a:r>
            <a:r>
              <a:rPr lang="de-DE" dirty="0"/>
              <a:t> </a:t>
            </a:r>
            <a:r>
              <a:rPr lang="de-DE" dirty="0" smtClean="0"/>
              <a:t>verschiedene</a:t>
            </a:r>
            <a:br>
              <a:rPr lang="de-DE" dirty="0" smtClean="0"/>
            </a:br>
            <a:r>
              <a:rPr lang="de-DE" dirty="0" smtClean="0"/>
              <a:t>Farben </a:t>
            </a:r>
            <a:r>
              <a:rPr lang="de-DE" dirty="0"/>
              <a:t>und den dazugehörigen User Stories die entsprechende Farbe des </a:t>
            </a:r>
            <a:r>
              <a:rPr lang="de-DE" dirty="0" err="1"/>
              <a:t>Epics</a:t>
            </a:r>
            <a:r>
              <a:rPr lang="de-DE" dirty="0" smtClean="0"/>
              <a:t>.</a:t>
            </a:r>
          </a:p>
          <a:p>
            <a:r>
              <a:rPr lang="de-DE" dirty="0" smtClean="0"/>
              <a:t>Wenn Du möchtest, kannst Du Dein </a:t>
            </a:r>
            <a:r>
              <a:rPr lang="de-DE" dirty="0" err="1" smtClean="0"/>
              <a:t>Backlog</a:t>
            </a:r>
            <a:r>
              <a:rPr lang="de-DE" dirty="0" smtClean="0"/>
              <a:t> zweispaltig abbilden: links die </a:t>
            </a:r>
            <a:br>
              <a:rPr lang="de-DE" dirty="0" smtClean="0"/>
            </a:br>
            <a:r>
              <a:rPr lang="de-DE" dirty="0" err="1" smtClean="0"/>
              <a:t>Epics</a:t>
            </a:r>
            <a:r>
              <a:rPr lang="de-DE" dirty="0" smtClean="0"/>
              <a:t> und rechts die User Stories.</a:t>
            </a:r>
            <a:endParaRPr lang="de-DE" dirty="0"/>
          </a:p>
          <a:p>
            <a:r>
              <a:rPr lang="de-DE" dirty="0"/>
              <a:t>Zeige Deinem Team Dein </a:t>
            </a:r>
            <a:r>
              <a:rPr lang="de-DE" dirty="0" err="1"/>
              <a:t>Backlog</a:t>
            </a:r>
            <a:r>
              <a:rPr lang="de-DE" dirty="0"/>
              <a:t> und lass Dich zertifizieren.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243</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HUBSCHRAUBERPERSPEKTIVE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32</cp:revision>
  <cp:lastPrinted>2015-03-26T09:33:33Z</cp:lastPrinted>
  <dcterms:created xsi:type="dcterms:W3CDTF">2015-03-26T08:30:55Z</dcterms:created>
  <dcterms:modified xsi:type="dcterms:W3CDTF">2016-01-19T17:59:46Z</dcterms:modified>
</cp:coreProperties>
</file>