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1470" y="12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15.08.2015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15.08.2015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Zeit</a:t>
            </a:r>
            <a:r>
              <a:rPr lang="de-DE" sz="1200" dirty="0"/>
              <a:t>, die Du in Tomaten einteilst, nimmst Du möglicherweise anders wahr. Fokussiere jede Tomate auf ein bestimmtes Thema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der Tomate bestimmst Du vorher und nach Ablauf reflektierst Du das Ergebnis und Deine Zufriedenheit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Mache zuerst innerhalb von </a:t>
            </a:r>
            <a:r>
              <a:rPr lang="de-DE" sz="1200" dirty="0" smtClean="0"/>
              <a:t>zwei </a:t>
            </a:r>
            <a:r>
              <a:rPr lang="de-DE" sz="1200" dirty="0"/>
              <a:t>Wochen </a:t>
            </a:r>
            <a:r>
              <a:rPr lang="de-DE" sz="1200"/>
              <a:t>mindestens </a:t>
            </a:r>
            <a:r>
              <a:rPr lang="de-DE" sz="1200" smtClean="0"/>
              <a:t>zwölf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Verteile Deine Tomaten auf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 Tage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nachher </a:t>
            </a:r>
            <a:r>
              <a:rPr lang="de-DE" sz="1200" dirty="0"/>
              <a:t>Deine Erfahrungen und Ergebnisse.</a:t>
            </a:r>
          </a:p>
          <a:p>
            <a:pPr>
              <a:spcBef>
                <a:spcPts val="2000"/>
              </a:spcBef>
            </a:pPr>
            <a:endParaRPr lang="de-DE" sz="1200" dirty="0"/>
          </a:p>
        </p:txBody>
      </p:sp>
      <p:pic>
        <p:nvPicPr>
          <p:cNvPr id="3" name="Bild 2" descr="am_Icon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2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138</Words>
  <Application>Microsoft Office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Light</vt:lpstr>
      <vt:lpstr>Calibri</vt:lpstr>
      <vt:lpstr>Wingdings</vt:lpstr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Wolfgang Brandhuber</cp:lastModifiedBy>
  <cp:revision>42</cp:revision>
  <cp:lastPrinted>2015-03-26T09:33:33Z</cp:lastPrinted>
  <dcterms:created xsi:type="dcterms:W3CDTF">2015-03-26T08:30:55Z</dcterms:created>
  <dcterms:modified xsi:type="dcterms:W3CDTF">2015-08-15T09:12:26Z</dcterms:modified>
</cp:coreProperties>
</file>