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56" d="100"/>
          <a:sy n="156" d="100"/>
        </p:scale>
        <p:origin x="-856" y="688"/>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14</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defTabSz="403387" eaLnBrk="1" fontAlgn="auto" latinLnBrk="0" hangingPunct="1">
              <a:lnSpc>
                <a:spcPct val="100000"/>
              </a:lnSpc>
              <a:spcBef>
                <a:spcPts val="0"/>
              </a:spcBef>
              <a:spcAft>
                <a:spcPts val="0"/>
              </a:spcAft>
              <a:buClrTx/>
              <a:buSzTx/>
              <a:buFontTx/>
              <a:buNone/>
              <a:tabLst/>
              <a:defRPr sz="1800"/>
            </a:pPr>
            <a:r>
              <a:rPr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641350"/>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198166" y="659636"/>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14</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b="0" dirty="0" smtClean="0">
                <a:solidFill>
                  <a:srgbClr val="1191D1"/>
                </a:solidFill>
                <a:latin typeface="Avenir Light"/>
                <a:ea typeface="Avenir Light"/>
                <a:cs typeface="Avenir Light"/>
                <a:sym typeface="Avenir Book"/>
              </a:rPr>
              <a:t>AUFGABEN</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67179" y="603250"/>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14</a:t>
            </a:r>
            <a:endParaRPr lang="de-DE" sz="1000" b="0" dirty="0" smtClean="0">
              <a:solidFill>
                <a:srgbClr val="FFFFFF"/>
              </a:solidFill>
              <a:latin typeface="Avenir Heavy"/>
              <a:ea typeface="Avenir Book"/>
              <a:cs typeface="Avenir Heavy"/>
              <a:sym typeface="Avenir Book"/>
            </a:endParaRP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15/05/16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a:t>
            </a:r>
            <a:r>
              <a:rPr lang="de-DE" sz="1000" b="0" dirty="0" smtClean="0">
                <a:solidFill>
                  <a:srgbClr val="FFFFFF"/>
                </a:solidFill>
                <a:latin typeface="Avenir Heavy"/>
                <a:ea typeface="Avenir Book"/>
                <a:cs typeface="Avenir Heavy"/>
                <a:sym typeface="Avenir Book"/>
              </a:rPr>
              <a:t>14</a:t>
            </a:r>
          </a:p>
          <a:p>
            <a:pPr lvl="0" algn="ctr">
              <a:defRPr sz="1800"/>
            </a:pP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515630" cy="461667"/>
          </a:xfrm>
        </p:spPr>
        <p:txBody>
          <a:bodyPr/>
          <a:lstStyle/>
          <a:p>
            <a:r>
              <a:rPr lang="de-DE" dirty="0"/>
              <a:t>Remote Team Workshop </a:t>
            </a:r>
            <a:r>
              <a:rPr lang="de-DE" dirty="0"/>
              <a:t>4</a:t>
            </a:r>
            <a:endParaRPr lang="de-DE" dirty="0"/>
          </a:p>
        </p:txBody>
      </p:sp>
      <p:sp>
        <p:nvSpPr>
          <p:cNvPr id="3" name="Textplatzhalter 2"/>
          <p:cNvSpPr>
            <a:spLocks noGrp="1"/>
          </p:cNvSpPr>
          <p:nvPr>
            <p:ph type="body" idx="1"/>
          </p:nvPr>
        </p:nvSpPr>
        <p:spPr/>
        <p:txBody>
          <a:bodyPr/>
          <a:lstStyle/>
          <a:p>
            <a:r>
              <a:rPr lang="de-DE" b="1" dirty="0"/>
              <a:t>Trainingsplan erstellen</a:t>
            </a:r>
            <a:endParaRPr lang="de-DE" dirty="0"/>
          </a:p>
        </p:txBody>
      </p:sp>
      <p:sp>
        <p:nvSpPr>
          <p:cNvPr id="12" name="Textplatzhalter 11"/>
          <p:cNvSpPr>
            <a:spLocks noGrp="1"/>
          </p:cNvSpPr>
          <p:nvPr>
            <p:ph type="body" sz="quarter" idx="15"/>
          </p:nvPr>
        </p:nvSpPr>
        <p:spPr>
          <a:xfrm>
            <a:off x="482776" y="1447742"/>
            <a:ext cx="6641924" cy="3502025"/>
          </a:xfrm>
        </p:spPr>
        <p:txBody>
          <a:bodyPr>
            <a:noAutofit/>
          </a:bodyPr>
          <a:lstStyle/>
          <a:p>
            <a:pPr>
              <a:lnSpc>
                <a:spcPts val="1300"/>
              </a:lnSpc>
              <a:spcBef>
                <a:spcPts val="600"/>
              </a:spcBef>
            </a:pPr>
            <a:r>
              <a:rPr lang="de-DE" b="1" dirty="0" smtClean="0">
                <a:latin typeface="Avenir Heavy"/>
                <a:cs typeface="Avenir Heavy"/>
              </a:rPr>
              <a:t>Input</a:t>
            </a:r>
            <a:r>
              <a:rPr lang="de-DE" b="1" dirty="0">
                <a:latin typeface="Avenir Heavy"/>
                <a:cs typeface="Avenir Heavy"/>
              </a:rPr>
              <a:t>:</a:t>
            </a:r>
            <a:r>
              <a:rPr lang="de-DE" dirty="0">
                <a:latin typeface="Avenir Heavy"/>
                <a:cs typeface="Avenir Heavy"/>
              </a:rPr>
              <a:t> </a:t>
            </a:r>
            <a:r>
              <a:rPr lang="de-DE" dirty="0" err="1"/>
              <a:t>Backlog</a:t>
            </a:r>
            <a:r>
              <a:rPr lang="de-DE" dirty="0"/>
              <a:t> für Trainingsideen (siehe Remote Team Workshop 3)	</a:t>
            </a:r>
          </a:p>
          <a:p>
            <a:pPr>
              <a:lnSpc>
                <a:spcPts val="1300"/>
              </a:lnSpc>
              <a:spcBef>
                <a:spcPts val="600"/>
              </a:spcBef>
            </a:pPr>
            <a:r>
              <a:rPr lang="de-DE" b="1" dirty="0" smtClean="0">
                <a:latin typeface="Avenir Heavy"/>
                <a:cs typeface="Avenir Heavy"/>
              </a:rPr>
              <a:t>Output</a:t>
            </a:r>
            <a:r>
              <a:rPr lang="de-DE" b="1" dirty="0">
                <a:latin typeface="Avenir Heavy"/>
                <a:cs typeface="Avenir Heavy"/>
              </a:rPr>
              <a:t>:</a:t>
            </a:r>
            <a:r>
              <a:rPr lang="de-DE" dirty="0"/>
              <a:t> </a:t>
            </a:r>
            <a:r>
              <a:rPr lang="de-DE" dirty="0" smtClean="0"/>
              <a:t>Trainingsplan</a:t>
            </a:r>
          </a:p>
          <a:p>
            <a:pPr>
              <a:lnSpc>
                <a:spcPts val="1300"/>
              </a:lnSpc>
              <a:spcBef>
                <a:spcPts val="600"/>
              </a:spcBef>
            </a:pPr>
            <a:r>
              <a:rPr lang="de-DE" dirty="0"/>
              <a:t>Nach den ersten 3 Remote Team Workshops "Was braucht mein Remote Team, um effizient arbeiten zu können?", "Wie gut sind wir in dem, was wir tun wollen? und "Trainingsideen sammeln und priorisieren" ist es nun an der Zeit, ein konkretes Training für das Team zu entwerfen.</a:t>
            </a:r>
          </a:p>
          <a:p>
            <a:pPr>
              <a:lnSpc>
                <a:spcPts val="1300"/>
              </a:lnSpc>
              <a:spcBef>
                <a:spcPts val="600"/>
              </a:spcBef>
            </a:pPr>
            <a:r>
              <a:rPr lang="de-DE" dirty="0"/>
              <a:t>Im </a:t>
            </a:r>
            <a:r>
              <a:rPr lang="de-DE" dirty="0" err="1"/>
              <a:t>Backlog</a:t>
            </a:r>
            <a:r>
              <a:rPr lang="de-DE" dirty="0"/>
              <a:t> für Trainingsideen, dem Move-</a:t>
            </a:r>
            <a:r>
              <a:rPr lang="de-DE" dirty="0" err="1"/>
              <a:t>Backlog</a:t>
            </a:r>
            <a:r>
              <a:rPr lang="de-DE" dirty="0"/>
              <a:t>, habt Ihr nun genug Material gesammelt, um einen ersten Trainingsplan zu erstellen. Das Move-</a:t>
            </a:r>
            <a:r>
              <a:rPr lang="de-DE" dirty="0" err="1"/>
              <a:t>Backlog</a:t>
            </a:r>
            <a:r>
              <a:rPr lang="de-DE" dirty="0"/>
              <a:t> ist vergleichbar mit einem </a:t>
            </a:r>
            <a:r>
              <a:rPr lang="de-DE" dirty="0" err="1"/>
              <a:t>Product</a:t>
            </a:r>
            <a:r>
              <a:rPr lang="de-DE" dirty="0"/>
              <a:t> </a:t>
            </a:r>
            <a:r>
              <a:rPr lang="de-DE" dirty="0" err="1"/>
              <a:t>Backlog</a:t>
            </a:r>
            <a:r>
              <a:rPr lang="de-DE" dirty="0"/>
              <a:t> in der Produktentwicklung.</a:t>
            </a:r>
          </a:p>
          <a:p>
            <a:pPr>
              <a:lnSpc>
                <a:spcPts val="1300"/>
              </a:lnSpc>
              <a:spcBef>
                <a:spcPts val="600"/>
              </a:spcBef>
            </a:pPr>
            <a:r>
              <a:rPr lang="de-DE" dirty="0"/>
              <a:t>Aus diesem priorisierten Speicher für Trainingsideen wählt ihr nun </a:t>
            </a:r>
            <a:r>
              <a:rPr lang="de-DE" dirty="0" err="1"/>
              <a:t>Moves</a:t>
            </a:r>
            <a:r>
              <a:rPr lang="de-DE" dirty="0"/>
              <a:t> für Euer konkretes Training aus und legt Euren Trainingsplan für die nächste Zeit (1-2 Wochen) fest.</a:t>
            </a:r>
          </a:p>
          <a:p>
            <a:pPr>
              <a:lnSpc>
                <a:spcPts val="1300"/>
              </a:lnSpc>
              <a:spcBef>
                <a:spcPts val="600"/>
              </a:spcBef>
            </a:pPr>
            <a:r>
              <a:rPr lang="de-DE" dirty="0"/>
              <a:t>Wichtig ist hierbei, durch die Diskussion über das Training eine gemeinsame Ausrichtung im Team zu erreichen und zu entscheiden, welche </a:t>
            </a:r>
            <a:r>
              <a:rPr lang="de-DE" dirty="0" err="1"/>
              <a:t>Moves</a:t>
            </a:r>
            <a:r>
              <a:rPr lang="de-DE" dirty="0"/>
              <a:t> ihr in dieser Zeit trainieren möchtet.</a:t>
            </a:r>
            <a:endParaRPr lang="de-DE" dirty="0" smtClean="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398815" y="1436712"/>
            <a:ext cx="6842831" cy="3500178"/>
          </a:xfrm>
        </p:spPr>
        <p:txBody>
          <a:bodyPr>
            <a:noAutofit/>
          </a:bodyPr>
          <a:lstStyle/>
          <a:p>
            <a:pPr>
              <a:lnSpc>
                <a:spcPts val="1200"/>
              </a:lnSpc>
            </a:pPr>
            <a:r>
              <a:rPr lang="de-DE" b="1" dirty="0" smtClean="0">
                <a:latin typeface="Avenir Heavy"/>
                <a:cs typeface="Avenir Heavy"/>
              </a:rPr>
              <a:t>Material</a:t>
            </a:r>
            <a:r>
              <a:rPr lang="de-DE" dirty="0" smtClean="0"/>
              <a:t>: </a:t>
            </a:r>
            <a:r>
              <a:rPr lang="de-DE" dirty="0" smtClean="0"/>
              <a:t>Klebezettel</a:t>
            </a:r>
          </a:p>
          <a:p>
            <a:pPr>
              <a:lnSpc>
                <a:spcPts val="1200"/>
              </a:lnSpc>
            </a:pPr>
            <a:r>
              <a:rPr lang="de-DE" b="1" dirty="0" smtClean="0">
                <a:latin typeface="Avenir Heavy"/>
                <a:cs typeface="Avenir Heavy"/>
              </a:rPr>
              <a:t>Zeit</a:t>
            </a:r>
            <a:r>
              <a:rPr lang="de-DE" dirty="0" smtClean="0"/>
              <a:t>: </a:t>
            </a:r>
            <a:r>
              <a:rPr lang="de-DE" dirty="0"/>
              <a:t>60 Minuten bei einem Team von 5 - 10 </a:t>
            </a:r>
            <a:r>
              <a:rPr lang="de-DE" dirty="0" smtClean="0"/>
              <a:t>Personen</a:t>
            </a:r>
          </a:p>
          <a:p>
            <a:r>
              <a:rPr lang="de-DE" dirty="0"/>
              <a:t> </a:t>
            </a:r>
            <a:r>
              <a:rPr lang="de-DE" dirty="0"/>
              <a:t>Geht zusammen die Liste mit den Trainingsideen durch und entscheidet gemeinsam für jede Trainingsidee, ob sie in den Trainingsplan übernommen werden sollte.</a:t>
            </a:r>
          </a:p>
          <a:p>
            <a:r>
              <a:rPr lang="de-DE" dirty="0"/>
              <a:t>Wichtig ist hierbei, durch die Diskussion im Team einen Abgleich und Konsens zu erzielen.</a:t>
            </a:r>
          </a:p>
          <a:p>
            <a:r>
              <a:rPr lang="de-DE" dirty="0"/>
              <a:t>Nehmt nun die </a:t>
            </a:r>
            <a:r>
              <a:rPr lang="de-DE" dirty="0" err="1"/>
              <a:t>Moves</a:t>
            </a:r>
            <a:r>
              <a:rPr lang="de-DE" dirty="0"/>
              <a:t>, die ihr als nächstes trainieren wollt, in Euren Trainingsplan auf (in der </a:t>
            </a:r>
            <a:r>
              <a:rPr lang="de-DE" dirty="0" err="1"/>
              <a:t>Scrum</a:t>
            </a:r>
            <a:r>
              <a:rPr lang="de-DE" dirty="0"/>
              <a:t>-Terminologie entspricht der Trainingsplan dem Sprint-</a:t>
            </a:r>
            <a:r>
              <a:rPr lang="de-DE" dirty="0" err="1"/>
              <a:t>Backlog</a:t>
            </a:r>
            <a:r>
              <a:rPr lang="de-DE" dirty="0"/>
              <a:t>).</a:t>
            </a:r>
          </a:p>
          <a:p>
            <a:r>
              <a:rPr lang="de-DE" dirty="0"/>
              <a:t>Dokumentiert den Trainingsplan am Teamboard. In verteilt arbeitenden Teams (Remote Teams) geschieht dies online mit einem passenden Tool.</a:t>
            </a:r>
            <a:endParaRPr lang="de-DE"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127</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Remote Team Workshop 4</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Milenko Bugueno</cp:lastModifiedBy>
  <cp:revision>37</cp:revision>
  <dcterms:modified xsi:type="dcterms:W3CDTF">2016-05-15T08:50:39Z</dcterms:modified>
</cp:coreProperties>
</file>