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34" d="100"/>
          <a:sy n="134" d="100"/>
        </p:scale>
        <p:origin x="1664" y="18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21F17084-F4D4-A871-83EC-EE6CD2346627}"/>
              </a:ext>
            </a:extLst>
          </p:cNvPr>
          <p:cNvSpPr/>
          <p:nvPr userDrawn="1"/>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1258F137-F0C3-AD5F-97F6-6FE2D6CD650F}"/>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22.07.23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22.07.23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TOM 20</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SPIELE MIT </a:t>
            </a:r>
            <a:r>
              <a:rPr lang="de-DE" dirty="0"/>
              <a:t>DEM PLAN</a:t>
            </a:r>
          </a:p>
        </p:txBody>
      </p:sp>
      <p:sp>
        <p:nvSpPr>
          <p:cNvPr id="3" name="Inhaltsplatzhalter 2"/>
          <p:cNvSpPr>
            <a:spLocks noGrp="1"/>
          </p:cNvSpPr>
          <p:nvPr>
            <p:ph idx="13"/>
          </p:nvPr>
        </p:nvSpPr>
        <p:spPr/>
        <p:txBody>
          <a:bodyPr>
            <a:noAutofit/>
          </a:bodyPr>
          <a:lstStyle/>
          <a:p>
            <a:r>
              <a:rPr lang="de-DE" sz="1200" dirty="0"/>
              <a:t>Wenn man sich vornimmt jeden Tag zu trainieren, einen Plan zu haben und seine Kapazität zu erfüllen, kann eine ganze Woche richtig lange sein.</a:t>
            </a:r>
          </a:p>
          <a:p>
            <a:r>
              <a:rPr lang="de-DE" sz="1200" dirty="0"/>
              <a:t>Genauso wie ein </a:t>
            </a:r>
            <a:r>
              <a:rPr lang="de-DE" sz="1200" dirty="0" err="1"/>
              <a:t>Fussballspieler</a:t>
            </a:r>
            <a:r>
              <a:rPr lang="de-DE" sz="1200" dirty="0"/>
              <a:t> Muskulatur aufbaut um 90 min auf dem Platz alles geben zu können, braucht jede andere Art von Beschäftigung, die man professionell, also ausdauernd und sich wiederholend machen möchte, eine Zeit für den Muskelaufbau.</a:t>
            </a:r>
          </a:p>
          <a:p>
            <a:r>
              <a:rPr lang="de-DE" sz="1200" dirty="0"/>
              <a:t>Die Muskulatur, um die es hier geht, ist aber eher eine innere Kraft sich zu konzentrieren, aufnahmefähig zu sein und andererseits so "gut" zu arbeiten, dass mehr Energie gewonnen wird, als es kostet.</a:t>
            </a:r>
          </a:p>
          <a:p>
            <a:r>
              <a:rPr lang="de-DE" sz="1200" dirty="0"/>
              <a:t>Genau wie körperliche Muskeln eine begrenzte Kapazität haben, haben "Arbeitsmuskeln" auch eine Obergrenze. </a:t>
            </a:r>
          </a:p>
          <a:p>
            <a:r>
              <a:rPr lang="de-DE" sz="1200" dirty="0"/>
              <a:t>Hier muss Du sehr achtsam mit Dir sein, denn Muskelkater gibt es hier bei Überlastung nicht. Dafür aber Müdigkeit, Unlust, Kopfweh oder Ähnliches.</a:t>
            </a:r>
          </a:p>
          <a:p>
            <a:r>
              <a:rPr lang="de-DE" sz="1200" dirty="0"/>
              <a:t>Wie auch im Sport ist ein gutes Training, ein Training, das diese Ausfallserscheinungen nicht produziert.</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sz="1200" dirty="0"/>
              <a:t>Plane zweimal eine halbe Woche am Stück.  </a:t>
            </a:r>
          </a:p>
          <a:p>
            <a:r>
              <a:rPr lang="de-DE" sz="1200" dirty="0"/>
              <a:t>Lege fest, wie lange eine halbe Woche für dich dauert: 2, 3 oder 4 Tage. Nimm ein Maß, das Dir sehr leicht vorkommt. </a:t>
            </a:r>
          </a:p>
          <a:p>
            <a:r>
              <a:rPr lang="de-DE" sz="1200" dirty="0"/>
              <a:t>Bestimme, bevor Du die Woche beginnst, die Wochentage, die du </a:t>
            </a:r>
            <a:r>
              <a:rPr lang="de-DE" sz="1200" dirty="0" err="1"/>
              <a:t>beplanen</a:t>
            </a:r>
            <a:r>
              <a:rPr lang="de-DE" sz="1200" dirty="0"/>
              <a:t> möchtest. </a:t>
            </a:r>
          </a:p>
          <a:p>
            <a:r>
              <a:rPr lang="de-DE" sz="1200" dirty="0"/>
              <a:t>Schätze für jeden Tag Deine Kapazität (z.B. in Tomaten, siehe TOM 19) und dokumentiere am Abend, wie Dein Tag tatsächlich verlaufen ist. </a:t>
            </a:r>
          </a:p>
          <a:p>
            <a:r>
              <a:rPr lang="de-DE" sz="1200" dirty="0"/>
              <a:t>Zeige deine Dokumentation deinem Team, sprich mit </a:t>
            </a:r>
            <a:r>
              <a:rPr lang="de-DE" sz="1200"/>
              <a:t>Ihnen </a:t>
            </a:r>
            <a:br>
              <a:rPr lang="de-DE" sz="1200"/>
            </a:br>
            <a:r>
              <a:rPr lang="de-DE" sz="1200"/>
              <a:t>darüber </a:t>
            </a:r>
            <a:r>
              <a:rPr lang="de-DE" sz="1200" dirty="0"/>
              <a:t>und lass Dich von Ihnen zertifizieren.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280</Words>
  <Application>Microsoft Macintosh PowerPoint</Application>
  <PresentationFormat>Benutzerdefiniert</PresentationFormat>
  <Paragraphs>13</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SPIELE MIT DEM PLAN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35</cp:revision>
  <cp:lastPrinted>2015-03-26T09:33:33Z</cp:lastPrinted>
  <dcterms:created xsi:type="dcterms:W3CDTF">2015-03-26T08:30:55Z</dcterms:created>
  <dcterms:modified xsi:type="dcterms:W3CDTF">2023-07-22T14:36:38Z</dcterms:modified>
</cp:coreProperties>
</file>