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7556500" cy="5321300"/>
  <p:notesSz cx="6858000" cy="9144000"/>
  <p:defaultTextStyle>
    <a:lvl1pPr defTabSz="403387">
      <a:defRPr sz="1600">
        <a:latin typeface="Calibri"/>
        <a:ea typeface="Calibri"/>
        <a:cs typeface="Calibri"/>
        <a:sym typeface="Calibri"/>
      </a:defRPr>
    </a:lvl1pPr>
    <a:lvl2pPr indent="403387" defTabSz="403387">
      <a:defRPr sz="1600">
        <a:latin typeface="Calibri"/>
        <a:ea typeface="Calibri"/>
        <a:cs typeface="Calibri"/>
        <a:sym typeface="Calibri"/>
      </a:defRPr>
    </a:lvl2pPr>
    <a:lvl3pPr indent="806774" defTabSz="403387">
      <a:defRPr sz="1600">
        <a:latin typeface="Calibri"/>
        <a:ea typeface="Calibri"/>
        <a:cs typeface="Calibri"/>
        <a:sym typeface="Calibri"/>
      </a:defRPr>
    </a:lvl3pPr>
    <a:lvl4pPr indent="1210162" defTabSz="403387">
      <a:defRPr sz="1600">
        <a:latin typeface="Calibri"/>
        <a:ea typeface="Calibri"/>
        <a:cs typeface="Calibri"/>
        <a:sym typeface="Calibri"/>
      </a:defRPr>
    </a:lvl4pPr>
    <a:lvl5pPr indent="1613549" defTabSz="403387">
      <a:defRPr sz="1600">
        <a:latin typeface="Calibri"/>
        <a:ea typeface="Calibri"/>
        <a:cs typeface="Calibri"/>
        <a:sym typeface="Calibri"/>
      </a:defRPr>
    </a:lvl5pPr>
    <a:lvl6pPr indent="2016937" defTabSz="403387">
      <a:defRPr sz="1600">
        <a:latin typeface="Calibri"/>
        <a:ea typeface="Calibri"/>
        <a:cs typeface="Calibri"/>
        <a:sym typeface="Calibri"/>
      </a:defRPr>
    </a:lvl6pPr>
    <a:lvl7pPr indent="2420324" defTabSz="403387">
      <a:defRPr sz="1600">
        <a:latin typeface="Calibri"/>
        <a:ea typeface="Calibri"/>
        <a:cs typeface="Calibri"/>
        <a:sym typeface="Calibri"/>
      </a:defRPr>
    </a:lvl7pPr>
    <a:lvl8pPr indent="2823712" defTabSz="403387">
      <a:defRPr sz="1600">
        <a:latin typeface="Calibri"/>
        <a:ea typeface="Calibri"/>
        <a:cs typeface="Calibri"/>
        <a:sym typeface="Calibri"/>
      </a:defRPr>
    </a:lvl8pPr>
    <a:lvl9pPr indent="3227099" defTabSz="403387">
      <a:defRPr sz="1600"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240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000">
                <a:solidFill>
                  <a:srgbClr val="5D5E5F"/>
                </a:solidFill>
              </a:rPr>
              <a:t>Master-Untertitelformat bearbeiten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5250722" y="82390"/>
            <a:ext cx="190500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22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6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858837" y="1555750"/>
            <a:ext cx="6011547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Mastertextformat bearbeiten</a:t>
            </a:r>
            <a:endParaRPr sz="1000">
              <a:solidFill>
                <a:srgbClr val="5D5E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Zweite Ebene</a:t>
            </a:r>
            <a:endParaRPr sz="1000">
              <a:solidFill>
                <a:srgbClr val="5D5E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Dritte Ebene</a:t>
            </a:r>
            <a:endParaRPr sz="1000">
              <a:solidFill>
                <a:srgbClr val="5D5E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Vierte Ebene</a:t>
            </a:r>
            <a:endParaRPr sz="1000">
              <a:solidFill>
                <a:srgbClr val="5D5E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Fünfte Ebene</a:t>
            </a:r>
          </a:p>
        </p:txBody>
      </p:sp>
      <p:sp>
        <p:nvSpPr>
          <p:cNvPr id="25" name="Shape 25"/>
          <p:cNvSpPr/>
          <p:nvPr/>
        </p:nvSpPr>
        <p:spPr>
          <a:xfrm>
            <a:off x="1174412" y="860490"/>
            <a:ext cx="367345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26" name="image3.png" descr="apprentic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2390" y="3775152"/>
            <a:ext cx="9398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5250722" y="82390"/>
            <a:ext cx="190500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31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6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858837" y="1555750"/>
            <a:ext cx="6011547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Mastertextformat bearbeiten</a:t>
            </a:r>
            <a:endParaRPr sz="1000">
              <a:solidFill>
                <a:srgbClr val="5D5E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Zweite Ebene</a:t>
            </a:r>
            <a:endParaRPr sz="1000">
              <a:solidFill>
                <a:srgbClr val="5D5E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Dritte Ebene</a:t>
            </a:r>
            <a:endParaRPr sz="1000">
              <a:solidFill>
                <a:srgbClr val="5D5E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Vierte Ebene</a:t>
            </a:r>
            <a:endParaRPr sz="1000">
              <a:solidFill>
                <a:srgbClr val="5D5E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Fünfte Ebene</a:t>
            </a:r>
          </a:p>
        </p:txBody>
      </p:sp>
      <p:sp>
        <p:nvSpPr>
          <p:cNvPr id="34" name="Shape 34"/>
          <p:cNvSpPr/>
          <p:nvPr/>
        </p:nvSpPr>
        <p:spPr>
          <a:xfrm>
            <a:off x="1174412" y="860490"/>
            <a:ext cx="367345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5" name="image4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6" y="3793473"/>
            <a:ext cx="905257" cy="896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5250722" y="82390"/>
            <a:ext cx="190500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40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6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858837" y="1555750"/>
            <a:ext cx="6011547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Mastertextformat bearbeiten</a:t>
            </a:r>
            <a:endParaRPr sz="1000">
              <a:solidFill>
                <a:srgbClr val="5D5E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Zweite Ebene</a:t>
            </a:r>
            <a:endParaRPr sz="1000">
              <a:solidFill>
                <a:srgbClr val="5D5E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Dritte Ebene</a:t>
            </a:r>
            <a:endParaRPr sz="1000">
              <a:solidFill>
                <a:srgbClr val="5D5E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Vierte Ebene</a:t>
            </a:r>
            <a:endParaRPr sz="1000">
              <a:solidFill>
                <a:srgbClr val="5D5E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Fünfte Ebene</a:t>
            </a:r>
          </a:p>
        </p:txBody>
      </p:sp>
      <p:sp>
        <p:nvSpPr>
          <p:cNvPr id="43" name="Shape 43"/>
          <p:cNvSpPr/>
          <p:nvPr/>
        </p:nvSpPr>
        <p:spPr>
          <a:xfrm>
            <a:off x="1174412" y="860490"/>
            <a:ext cx="367345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44" name="image5.png" descr="am_Icon_master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282" y="3737085"/>
            <a:ext cx="927101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1.ti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5250722" y="82390"/>
            <a:ext cx="190500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5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6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1166812" y="674138"/>
            <a:ext cx="4612408" cy="46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240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166812" y="973846"/>
            <a:ext cx="5293997" cy="46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8" tIns="40338" rIns="40338" bIns="40338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00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9" name="Shape 9"/>
          <p:cNvSpPr/>
          <p:nvPr/>
        </p:nvSpPr>
        <p:spPr>
          <a:xfrm>
            <a:off x="1790353" y="4952582"/>
            <a:ext cx="382376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/>
            </a:pPr>
            <a:r>
              <a:rPr sz="600"/>
              <a:t>This work is licensed under the Creative Commons Attribution-NonCommercial-NoDerivatives 4.0 International License. </a:t>
            </a:r>
            <a:endParaRPr sz="600"/>
          </a:p>
          <a:p>
            <a:pPr lvl="0" algn="ctr">
              <a:defRPr sz="1800"/>
            </a:pPr>
            <a:r>
              <a:rPr sz="600"/>
              <a:t>To view a copy of this license, visit </a:t>
            </a:r>
            <a:r>
              <a:rPr sz="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http://creativecommons.org/licenses/by-nc-nd/4.0/</a:t>
            </a:r>
            <a:r>
              <a:rPr sz="600"/>
              <a:t>.</a:t>
            </a:r>
          </a:p>
        </p:txBody>
      </p:sp>
      <p:pic>
        <p:nvPicPr>
          <p:cNvPr id="10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92787" y="4952582"/>
            <a:ext cx="234262" cy="23426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" name="Group 14"/>
          <p:cNvGrpSpPr/>
          <p:nvPr/>
        </p:nvGrpSpPr>
        <p:grpSpPr>
          <a:xfrm>
            <a:off x="6238302" y="4962599"/>
            <a:ext cx="650095" cy="214228"/>
            <a:chOff x="0" y="0"/>
            <a:chExt cx="650093" cy="214227"/>
          </a:xfrm>
        </p:grpSpPr>
        <p:pic>
          <p:nvPicPr>
            <p:cNvPr id="11" name="by.lar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67"/>
              <a:ext cx="214160" cy="214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nc.lar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35933" y="0"/>
              <a:ext cx="214161" cy="214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nd.lar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17966" y="67"/>
              <a:ext cx="214161" cy="214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</p:sldLayoutIdLst>
  <p:transition spd="med" advClick="1"/>
  <p:txStyles>
    <p:titleStyle>
      <a:lvl1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1pPr>
      <a:lvl2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>
        <a:lnSpc>
          <a:spcPct val="150000"/>
        </a:lnSpc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>
        <a:lnSpc>
          <a:spcPct val="150000"/>
        </a:lnSpc>
        <a:buSzPct val="190000"/>
        <a:buBlip>
          <a:blip r:embed="rId12"/>
        </a:buBlip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8" indent="-201693" defTabSz="403387">
        <a:lnSpc>
          <a:spcPct val="150000"/>
        </a:lnSpc>
        <a:buSzPct val="190000"/>
        <a:buBlip>
          <a:blip r:embed="rId12"/>
        </a:buBlip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>
        <a:lnSpc>
          <a:spcPct val="150000"/>
        </a:lnSpc>
        <a:buSzPct val="190000"/>
        <a:buBlip>
          <a:blip r:embed="rId12"/>
        </a:buBlip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>
        <a:lnSpc>
          <a:spcPct val="150000"/>
        </a:lnSpc>
        <a:buSzPct val="190000"/>
        <a:buBlip>
          <a:blip r:embed="rId12"/>
        </a:buBlip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>
        <a:lnSpc>
          <a:spcPct val="150000"/>
        </a:lnSpc>
        <a:buSzPct val="100000"/>
        <a:buChar char="•"/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>
        <a:lnSpc>
          <a:spcPct val="150000"/>
        </a:lnSpc>
        <a:buSzPct val="100000"/>
        <a:buChar char="•"/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5" indent="-112052" defTabSz="403387">
        <a:lnSpc>
          <a:spcPct val="150000"/>
        </a:lnSpc>
        <a:buSzPct val="100000"/>
        <a:buChar char="•"/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1" indent="-112052" defTabSz="403387">
        <a:lnSpc>
          <a:spcPct val="150000"/>
        </a:lnSpc>
        <a:buSzPct val="100000"/>
        <a:buChar char="•"/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03387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806774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210162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613549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016937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420324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2823712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227099" algn="r" defTabSz="403387">
        <a:defRPr sz="11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1166812" y="674138"/>
            <a:ext cx="4612408" cy="46166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342879">
              <a:defRPr sz="2040"/>
            </a:pP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1166812" y="973846"/>
            <a:ext cx="5293997" cy="462330"/>
          </a:xfrm>
          <a:prstGeom prst="rect">
            <a:avLst/>
          </a:prstGeom>
        </p:spPr>
        <p:txBody>
          <a:bodyPr/>
          <a:lstStyle/>
          <a:p>
            <a:pPr lvl="0" marL="0" indent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xfrm>
            <a:off x="858837" y="1555749"/>
            <a:ext cx="6011547" cy="3133837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