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33" d="100"/>
          <a:sy n="133" d="100"/>
        </p:scale>
        <p:origin x="1696" y="192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SCR 11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PFLEGEN </a:t>
            </a:r>
            <a:r>
              <a:rPr lang="de-DE" dirty="0"/>
              <a:t>UND PRIORISIEREN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Wenn Du bereits ein </a:t>
            </a:r>
            <a:r>
              <a:rPr lang="de-DE" sz="1200" dirty="0" err="1"/>
              <a:t>Backlog</a:t>
            </a:r>
            <a:r>
              <a:rPr lang="de-DE" sz="1200" dirty="0"/>
              <a:t> angelegt hast (siehe SCR 10), kannst Du beginnen damit zu arbeiten.</a:t>
            </a:r>
          </a:p>
          <a:p>
            <a:r>
              <a:rPr lang="de-DE" sz="1200" dirty="0"/>
              <a:t>Ein </a:t>
            </a:r>
            <a:r>
              <a:rPr lang="de-DE" sz="1200" dirty="0" err="1"/>
              <a:t>Backlog</a:t>
            </a:r>
            <a:r>
              <a:rPr lang="de-DE" sz="1200" dirty="0"/>
              <a:t> hat die Eigenschaft von oben nach unten durchpriorisiert zu sein. Das bedeutet, dass die Aufgabe, die ganz oben steht auch die "wichtigste" Aufgabe ist. Die zweite ist die zweitwichtigste usw.</a:t>
            </a:r>
          </a:p>
          <a:p>
            <a:r>
              <a:rPr lang="de-DE" sz="1200" dirty="0"/>
              <a:t>Wenn Du also ein geordnetes </a:t>
            </a:r>
            <a:r>
              <a:rPr lang="de-DE" sz="1200" dirty="0" err="1"/>
              <a:t>Backlog</a:t>
            </a:r>
            <a:r>
              <a:rPr lang="de-DE" sz="1200" dirty="0"/>
              <a:t> hast, musst Du nicht mehr lange überlegen, was Du als nächstes tun sollst, denn Du siehst Deine Prioritäten auf einen Blick.</a:t>
            </a:r>
          </a:p>
          <a:p>
            <a:r>
              <a:rPr lang="de-DE" sz="1200" dirty="0"/>
              <a:t>Die Zeit, die Du dafür brauchst, diese Priorisierung zu erstellen, sparst Du Dir dadurch, dass Karenzzeiten wegfallen, in denen Du orientierungslos bist und nicht weißt, was als nächstes dran wäre.</a:t>
            </a:r>
          </a:p>
          <a:p>
            <a:r>
              <a:rPr lang="de-DE" sz="1200" dirty="0"/>
              <a:t>In der </a:t>
            </a:r>
            <a:r>
              <a:rPr lang="de-DE" sz="1200" dirty="0" err="1"/>
              <a:t>Sofwareentwicklung</a:t>
            </a:r>
            <a:r>
              <a:rPr lang="de-DE" sz="1200" dirty="0"/>
              <a:t> ist das so genannte "</a:t>
            </a:r>
            <a:r>
              <a:rPr lang="de-DE" sz="1200" dirty="0" err="1"/>
              <a:t>Backlog</a:t>
            </a:r>
            <a:r>
              <a:rPr lang="de-DE" sz="1200" dirty="0"/>
              <a:t> </a:t>
            </a:r>
            <a:r>
              <a:rPr lang="de-DE" sz="1200" dirty="0" err="1"/>
              <a:t>refinement</a:t>
            </a:r>
            <a:r>
              <a:rPr lang="de-DE" sz="1200" dirty="0"/>
              <a:t>", das die </a:t>
            </a:r>
            <a:r>
              <a:rPr lang="de-DE" sz="1200" dirty="0" err="1"/>
              <a:t>Neupriorisierung</a:t>
            </a:r>
            <a:r>
              <a:rPr lang="de-DE" sz="1200" dirty="0"/>
              <a:t> mit einschließt, ein fester Prozessschritt, wenn mit </a:t>
            </a:r>
            <a:r>
              <a:rPr lang="de-DE" sz="1200" dirty="0" err="1"/>
              <a:t>Backlogs</a:t>
            </a:r>
            <a:r>
              <a:rPr lang="de-DE" sz="1200" dirty="0"/>
              <a:t> gearbeitet wird.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Pflege Dein </a:t>
            </a:r>
            <a:r>
              <a:rPr lang="de-DE" dirty="0" err="1"/>
              <a:t>Backlog</a:t>
            </a:r>
            <a:r>
              <a:rPr lang="de-DE" dirty="0"/>
              <a:t> in 2 Wochen 4 Mal.</a:t>
            </a:r>
          </a:p>
          <a:p>
            <a:r>
              <a:rPr lang="de-DE" dirty="0"/>
              <a:t>Nimm Dir jeweils 10-15 min Zeit. Hier kannst Du das </a:t>
            </a:r>
            <a:r>
              <a:rPr lang="de-DE" dirty="0" err="1"/>
              <a:t>Backlog</a:t>
            </a:r>
            <a:r>
              <a:rPr lang="de-DE" dirty="0"/>
              <a:t> auf Dich wirken lassen und die Priorisierung der einzelnen Aufgaben verändern.</a:t>
            </a:r>
          </a:p>
          <a:p>
            <a:r>
              <a:rPr lang="de-DE" dirty="0"/>
              <a:t>Du kannst erledigte Aufgaben entfernen oder auch neue hinzugeben. Nach Deiner Backlogpflege, sollte das </a:t>
            </a:r>
            <a:r>
              <a:rPr lang="de-DE" dirty="0" err="1"/>
              <a:t>Backlog</a:t>
            </a:r>
            <a:r>
              <a:rPr lang="de-DE" dirty="0"/>
              <a:t> den für Dich aktuellen Stand Deiner Priorisierung wiederspiegeln.</a:t>
            </a:r>
          </a:p>
          <a:p>
            <a:r>
              <a:rPr lang="de-DE" dirty="0"/>
              <a:t>Dokumentiere dein überarbeitetes </a:t>
            </a:r>
            <a:r>
              <a:rPr lang="de-DE" dirty="0" err="1"/>
              <a:t>Backlog</a:t>
            </a:r>
            <a:r>
              <a:rPr lang="de-DE" dirty="0"/>
              <a:t> jeweils mit einem Foto oder einem Screenshot.</a:t>
            </a:r>
          </a:p>
          <a:p>
            <a:r>
              <a:rPr lang="de-DE" dirty="0"/>
              <a:t>So kannst du es Deinem Team zeigen.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B2FC242B-3F7C-1BDC-3DF1-8FE0DB47BCF2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BE540B6E-C689-78B5-5499-CFB936403138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272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PFLEGEN UND PRIORISIEREN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36</cp:revision>
  <cp:lastPrinted>2015-03-26T09:33:33Z</cp:lastPrinted>
  <dcterms:created xsi:type="dcterms:W3CDTF">2015-03-26T08:30:55Z</dcterms:created>
  <dcterms:modified xsi:type="dcterms:W3CDTF">2023-07-27T10:18:13Z</dcterms:modified>
</cp:coreProperties>
</file>