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3">
          <p15:clr>
            <a:srgbClr val="A4A3A4"/>
          </p15:clr>
        </p15:guide>
        <p15:guide id="2" pos="7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31"/>
    <p:restoredTop sz="94671"/>
  </p:normalViewPr>
  <p:slideViewPr>
    <p:cSldViewPr snapToGrid="0" snapToObjects="1">
      <p:cViewPr varScale="1">
        <p:scale>
          <a:sx n="111" d="100"/>
          <a:sy n="111" d="100"/>
        </p:scale>
        <p:origin x="1144" y="192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nd/4.0/" TargetMode="External"/><Relationship Id="rId4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apprentic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928" y="4035722"/>
            <a:ext cx="939800" cy="914400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04.11.15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6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3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7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04.11.15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04.11.15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IDE 02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ICH HAB‘ </a:t>
            </a:r>
            <a:r>
              <a:rPr lang="de-DE" dirty="0" smtClean="0">
                <a:latin typeface="Avenir Light"/>
                <a:cs typeface="Avenir Light"/>
              </a:rPr>
              <a:t>NE IDEE...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80678" tIns="40339" rIns="80678" bIns="40339" rtlCol="0">
            <a:normAutofit/>
          </a:bodyPr>
          <a:lstStyle/>
          <a:p>
            <a:pPr marL="171450" indent="-171450">
              <a:lnSpc>
                <a:spcPct val="150000"/>
              </a:lnSpc>
              <a:spcBef>
                <a:spcPts val="0"/>
              </a:spcBef>
              <a:buClr>
                <a:srgbClr val="229237"/>
              </a:buClr>
              <a:buSzPct val="250000"/>
              <a:buFont typeface="Arial"/>
            </a:pPr>
            <a:r>
              <a:rPr lang="de-DE" sz="1000" cap="all" dirty="0" smtClean="0">
                <a:solidFill>
                  <a:srgbClr val="5D5E5F"/>
                </a:solidFill>
              </a:rPr>
              <a:t>Silke Kainzbauer</a:t>
            </a:r>
            <a:endParaRPr lang="de-DE" sz="1000" cap="all" dirty="0">
              <a:solidFill>
                <a:srgbClr val="5D5E5F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>
          <a:xfrm>
            <a:off x="858838" y="1568452"/>
            <a:ext cx="6166218" cy="3376426"/>
          </a:xfrm>
          <a:noFill/>
        </p:spPr>
        <p:txBody>
          <a:bodyPr vert="horz" lIns="80678" tIns="40339" rIns="80678" bIns="40339" rtlCol="0"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Viele Ideen, die uns am Tag kommen, sind nur einen kleinen Augenblick präsent und geraten dann wieder ins Vergessen oder werden bewusst verdrängt.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Oft zensieren wir uns selbst, bevor unsere Idee auch nur den Hauch einer Chance hatte, ans Tageslicht zu gelangen, zu gedeihen und zu wachsen.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Selbst wenn ich Ideen habe, gibt es oft Situationen, in denen diese Ideen keinen Raum finden. Zum Beispiel, wenn sie in einem hierarchischen Arbeitsumfeld an meinen Vorgesetzten scheitern.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Zurück bleibt das schale Gefühl, keine guten Ideen zu haben und/oder dafür keine Wertschätzung zu erfahren, teilweise nicht einmal von sich selbst.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Ideen sind eine Quelle, die jeder Mensch zur Verfügung hat und die man freilegen kann, wenn man sich seiner eigenen Ideen bewusst wird und beginnt, dafür eine Wertschätzung aufzubauen.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Dazu ist es notwendig, den eigenen Ideenfluss in Gang zu bringen und zunächst eine Zeit lang einfach alle Ideen unzensiert aufzuschreiben, die einem in den Sinn kommen - egal wie groß, klein, vielversprechend, unbedeutend, realisierbar oder unsinnig sie sein mögen.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Damit Du einen Überblick über Deine Ideen hast, solltest Du alle Ideen - egal wie und wo Du sie gesammelt hast - an einer zentralen Stelle zusammenführen.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Das kann eine Wand mit Post-</a:t>
            </a:r>
            <a:r>
              <a:rPr lang="de-DE" dirty="0" err="1">
                <a:solidFill>
                  <a:srgbClr val="747982"/>
                </a:solidFill>
                <a:latin typeface="Avenir Book"/>
                <a:cs typeface="Avenir Book"/>
              </a:rPr>
              <a:t>Its</a:t>
            </a: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 oder ein Dokument (z.B. ein Ideenbuch) sein. Analoge Medien sind in diesem Fall besser als digitale, weil die Ideen dadurch einen physischen Platz in deiner Welt bekommen.</a:t>
            </a:r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58838" y="1555750"/>
            <a:ext cx="6174156" cy="313383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de-DE" dirty="0" smtClean="0">
                <a:solidFill>
                  <a:srgbClr val="747982"/>
                </a:solidFill>
                <a:latin typeface="Avenir Book"/>
                <a:cs typeface="Avenir Book"/>
              </a:rPr>
              <a:t>Schreibe </a:t>
            </a: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innerhalb von zwei Wochen mindestens 12 Ideen auf. Was genau eine Idee ausmacht, entscheidest Du selbst.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Es ist egal, welche Ideen das sind, wie groß oder klein sie sind und zu welchem Lebensbereich sie gehören.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Versuche, Deine Ideen nicht zu bewerten oder zu zensieren, sondern sie einfach fließen zu lassen. Je mehr Ideen Du aufschreibst, desto besser.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Du kannst sie auf Zettel schreiben, in ein Ideenbuch, in einen Blog oder wo immer Du sie auch notieren möchtest.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Es ist empfehlenswert, alle Ideen an einem zentralen Ort zusammenzuführen. Analoge Medien wie ein Ideenbuch oder eine Wand mit Post-</a:t>
            </a:r>
            <a:r>
              <a:rPr lang="de-DE" dirty="0" err="1">
                <a:solidFill>
                  <a:srgbClr val="747982"/>
                </a:solidFill>
                <a:latin typeface="Avenir Book"/>
                <a:cs typeface="Avenir Book"/>
              </a:rPr>
              <a:t>Its</a:t>
            </a: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 eigenen sich dafür besser als digitale.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Zeige diese Ideen Deinen Trainingspartnern oder Deinem Team.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Es geht nicht darum, die Ideen zu bewerten, sondern nur, die anderen dabei mitzunehmen </a:t>
            </a:r>
            <a:r>
              <a:rPr lang="de-DE" dirty="0" smtClean="0">
                <a:solidFill>
                  <a:srgbClr val="747982"/>
                </a:solidFill>
                <a:latin typeface="Avenir Book"/>
                <a:cs typeface="Avenir Book"/>
              </a:rPr>
              <a:t/>
            </a:r>
            <a:br>
              <a:rPr lang="de-DE" dirty="0" smtClean="0">
                <a:solidFill>
                  <a:srgbClr val="747982"/>
                </a:solidFill>
                <a:latin typeface="Avenir Book"/>
                <a:cs typeface="Avenir Book"/>
              </a:rPr>
            </a:br>
            <a:r>
              <a:rPr lang="de-DE" dirty="0" smtClean="0">
                <a:solidFill>
                  <a:srgbClr val="747982"/>
                </a:solidFill>
                <a:latin typeface="Avenir Book"/>
                <a:cs typeface="Avenir Book"/>
              </a:rPr>
              <a:t>und </a:t>
            </a: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Dich gegebenenfalls von ihren Fragen oder Perspektiven inspirieren zu lassen.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Die </a:t>
            </a:r>
            <a:r>
              <a:rPr lang="de-DE" dirty="0" err="1">
                <a:solidFill>
                  <a:srgbClr val="747982"/>
                </a:solidFill>
                <a:latin typeface="Avenir Book"/>
                <a:cs typeface="Avenir Book"/>
              </a:rPr>
              <a:t>Apprentice</a:t>
            </a: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-Zertifizierung ist erreicht, wenn Du in zwei Wochen mindestens </a:t>
            </a:r>
            <a:r>
              <a:rPr lang="de-DE" dirty="0" smtClean="0">
                <a:solidFill>
                  <a:srgbClr val="747982"/>
                </a:solidFill>
                <a:latin typeface="Avenir Book"/>
                <a:cs typeface="Avenir Book"/>
              </a:rPr>
              <a:t/>
            </a:r>
            <a:br>
              <a:rPr lang="de-DE" dirty="0" smtClean="0">
                <a:solidFill>
                  <a:srgbClr val="747982"/>
                </a:solidFill>
                <a:latin typeface="Avenir Book"/>
                <a:cs typeface="Avenir Book"/>
              </a:rPr>
            </a:br>
            <a:r>
              <a:rPr lang="de-DE" dirty="0" smtClean="0">
                <a:solidFill>
                  <a:srgbClr val="747982"/>
                </a:solidFill>
                <a:latin typeface="Avenir Book"/>
                <a:cs typeface="Avenir Book"/>
              </a:rPr>
              <a:t>12 </a:t>
            </a: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Ideen </a:t>
            </a:r>
            <a:r>
              <a:rPr lang="de-DE" dirty="0" smtClean="0">
                <a:solidFill>
                  <a:srgbClr val="747982"/>
                </a:solidFill>
                <a:latin typeface="Avenir Book"/>
                <a:cs typeface="Avenir Book"/>
              </a:rPr>
              <a:t>Deinen </a:t>
            </a: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zwei </a:t>
            </a:r>
            <a:r>
              <a:rPr lang="de-DE" dirty="0" err="1">
                <a:solidFill>
                  <a:srgbClr val="747982"/>
                </a:solidFill>
                <a:latin typeface="Avenir Book"/>
                <a:cs typeface="Avenir Book"/>
              </a:rPr>
              <a:t>Reviewern</a:t>
            </a:r>
            <a:r>
              <a:rPr lang="de-DE" dirty="0">
                <a:solidFill>
                  <a:srgbClr val="747982"/>
                </a:solidFill>
                <a:latin typeface="Avenir Book"/>
                <a:cs typeface="Avenir Book"/>
              </a:rPr>
              <a:t> oder Deinem Team gezeigt hast.</a:t>
            </a:r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apprentice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ger_apprentice_training_card_template.potx</Template>
  <TotalTime>0</TotalTime>
  <Words>415</Words>
  <Application>Microsoft Macintosh PowerPoint</Application>
  <PresentationFormat>Benutzerdefiniert</PresentationFormat>
  <Paragraphs>18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Avenir Book</vt:lpstr>
      <vt:lpstr>Avenir Heavy</vt:lpstr>
      <vt:lpstr>Avenir Light</vt:lpstr>
      <vt:lpstr>Calibri</vt:lpstr>
      <vt:lpstr>Wingdings</vt:lpstr>
      <vt:lpstr>Arial</vt:lpstr>
      <vt:lpstr>ger_apprentice_training_card_template</vt:lpstr>
      <vt:lpstr>ICH HAB‘ NE IDEE...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Silke Kainzbauer</cp:lastModifiedBy>
  <cp:revision>51</cp:revision>
  <cp:lastPrinted>2015-03-26T09:33:33Z</cp:lastPrinted>
  <dcterms:created xsi:type="dcterms:W3CDTF">2015-03-26T08:30:55Z</dcterms:created>
  <dcterms:modified xsi:type="dcterms:W3CDTF">2015-11-04T21:39:33Z</dcterms:modified>
</cp:coreProperties>
</file>