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if" ContentType="image/t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1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1144" y="19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B7629-EFFC-A349-AF1F-E914C833976E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970F-677B-4E4D-A93D-9BB048C3A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4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F970F-677B-4E4D-A93D-9BB048C3A9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5.t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APR 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 </a:t>
            </a:r>
            <a:r>
              <a:rPr lang="de-DE" dirty="0" smtClean="0">
                <a:latin typeface="Avenir Light"/>
                <a:cs typeface="Avenir Light"/>
              </a:rPr>
              <a:t>DEN!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178340" cy="3398988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sz="1200" dirty="0" smtClean="0"/>
              <a:t>Wertschätzung bedeutet, sich nicht zu schade zu sein, die Welt aus den Augen des anderen zu sehen.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Am </a:t>
            </a:r>
            <a:r>
              <a:rPr lang="de-DE" sz="1200" dirty="0"/>
              <a:t>besten kannst Du Wertschätzung dort trainieren, wo Du an Deine Grenzen kommst, wo Du schlechte Gefühle hast und andere dafür verantwortlich machst, dass sie sie ausgelöst haben: Bei Menschen, die Dich ärgern, aufregen oder verletzen.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 </a:t>
            </a:r>
            <a:r>
              <a:rPr lang="de-DE" sz="1200" dirty="0"/>
              <a:t>besten Trainingspartner sind Menschen, die Du nicht leiden kannst.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Andere Menschen sind Spiegel für Dich: Alles, was Du an anderen ablehnst, lehnst Du an Dir selbst ab - bewusst oder unbewusst.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In dem Du beginnst, andere wertzuschätzen, fängst Du an, ein Fundament der Wertschätzung für Dich selbst zu einzuziehen und Dich mit allen Deinen Facetten anzunehmen.</a:t>
            </a:r>
          </a:p>
        </p:txBody>
      </p:sp>
      <p:sp>
        <p:nvSpPr>
          <p:cNvPr id="6" name="Untertitel 6"/>
          <p:cNvSpPr txBox="1">
            <a:spLocks/>
          </p:cNvSpPr>
          <p:nvPr/>
        </p:nvSpPr>
        <p:spPr>
          <a:xfrm>
            <a:off x="1192733" y="1088690"/>
            <a:ext cx="5293995" cy="467477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229237"/>
              </a:buClr>
              <a:buSzPct val="17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ee_apprentice_ic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57" y="3897837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366500" cy="3059462"/>
          </a:xfrm>
        </p:spPr>
        <p:txBody>
          <a:bodyPr>
            <a:norm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050" dirty="0" smtClean="0"/>
              <a:t>Versuche, diese Momente wahrzunehmen, wenn Dich jemand ärgert oder aufregt oder </a:t>
            </a:r>
            <a:br>
              <a:rPr lang="de-DE" sz="1050" dirty="0" smtClean="0"/>
            </a:br>
            <a:r>
              <a:rPr lang="de-DE" sz="1050" dirty="0" smtClean="0"/>
              <a:t>Du spürst, wie Du jemand ablehnst.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050" dirty="0" smtClean="0"/>
              <a:t>Stelle Dir folgende Frage: Gibt es ein kleines Detail, das ich an diesem Menschen gut finde? </a:t>
            </a:r>
            <a:br>
              <a:rPr lang="de-DE" sz="1050" dirty="0" smtClean="0"/>
            </a:br>
            <a:r>
              <a:rPr lang="de-DE" sz="1050" dirty="0" smtClean="0"/>
              <a:t>Versuche, etwas zu finden und sei es noch so klein. Wenn Du das in der Situation nicht kannst, </a:t>
            </a:r>
            <a:br>
              <a:rPr lang="de-DE" sz="1050" dirty="0" smtClean="0"/>
            </a:br>
            <a:r>
              <a:rPr lang="de-DE" sz="1050" dirty="0" smtClean="0"/>
              <a:t>mache die Übung möglichst kurz danach.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050" dirty="0"/>
              <a:t>Schreibe in zwei Wochen acht </a:t>
            </a:r>
            <a:r>
              <a:rPr lang="de-DE" sz="1050" dirty="0" smtClean="0"/>
              <a:t>dieser </a:t>
            </a:r>
            <a:r>
              <a:rPr lang="de-DE" sz="1050" dirty="0"/>
              <a:t>B</a:t>
            </a:r>
            <a:r>
              <a:rPr lang="de-DE" sz="1050" dirty="0" smtClean="0"/>
              <a:t>egegnungen </a:t>
            </a:r>
            <a:r>
              <a:rPr lang="de-DE" sz="1050" dirty="0"/>
              <a:t>auf und besprich sie mit Deinen Trainingspartnern</a:t>
            </a:r>
            <a:r>
              <a:rPr lang="de-DE" sz="1050" dirty="0" smtClean="0"/>
              <a:t>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050" dirty="0" smtClean="0"/>
              <a:t>Solltest Du in der Situation emotional zu aufgeladen sein, hilft Dir ein kleiner Trick, </a:t>
            </a:r>
            <a:br>
              <a:rPr lang="de-DE" sz="1050" dirty="0" smtClean="0"/>
            </a:br>
            <a:r>
              <a:rPr lang="de-DE" sz="1050" dirty="0" smtClean="0"/>
              <a:t>um Abstand zu gewinnen:</a:t>
            </a:r>
            <a:br>
              <a:rPr lang="de-DE" sz="1050" dirty="0" smtClean="0"/>
            </a:br>
            <a:r>
              <a:rPr lang="de-DE" sz="1050" dirty="0" smtClean="0"/>
              <a:t>Stelle Dir vor, dass Dein Gegenüber einen Hirntumor hat, der das </a:t>
            </a:r>
            <a:r>
              <a:rPr lang="de-DE" sz="1050" dirty="0"/>
              <a:t>V</a:t>
            </a:r>
            <a:r>
              <a:rPr lang="de-DE" sz="1050" dirty="0" smtClean="0"/>
              <a:t>erhalten auslöst und er nicht anders agieren kann. Das hilft Dir, sein Verhalten nicht auf Dich zu beziehen und emotional auszusteigen.</a:t>
            </a:r>
            <a:r>
              <a:rPr lang="de-DE" sz="1050" baseline="30000" dirty="0" smtClean="0"/>
              <a:t>1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050" dirty="0" smtClean="0"/>
              <a:t>Mit diesem Trick kannst Du auch wahrnehmen, wie sehr Deine Gefühle von </a:t>
            </a:r>
            <a:br>
              <a:rPr lang="de-DE" sz="1050" dirty="0" smtClean="0"/>
            </a:br>
            <a:r>
              <a:rPr lang="de-DE" sz="1050" dirty="0" smtClean="0"/>
              <a:t>Dir und Deiner ganz persönlichen Interpretation der Welt abhängen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325608" y="4615212"/>
            <a:ext cx="28522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1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Quelle: Maurer, R.(2012): 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Spirit </a:t>
            </a:r>
            <a:r>
              <a:rPr lang="de-DE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Kaizen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Mcgraw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-Hill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endParaRPr lang="de-DE" sz="800" b="1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97</Words>
  <Application>Microsoft Macintosh PowerPoint</Application>
  <PresentationFormat>Benutzerdefiniert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ger_Training_Card_Template_ee</vt:lpstr>
      <vt:lpstr>NICHT DEN!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54</cp:revision>
  <cp:lastPrinted>2015-11-04T21:18:32Z</cp:lastPrinted>
  <dcterms:created xsi:type="dcterms:W3CDTF">2015-03-26T08:30:55Z</dcterms:created>
  <dcterms:modified xsi:type="dcterms:W3CDTF">2015-11-04T21:22:33Z</dcterms:modified>
  <cp:category/>
</cp:coreProperties>
</file>