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tif" ContentType="image/t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35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440" y="192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04.11.15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704785"/>
            <a:ext cx="5960819" cy="461665"/>
          </a:xfrm>
        </p:spPr>
        <p:txBody>
          <a:bodyPr/>
          <a:lstStyle>
            <a:lvl1pPr algn="l">
              <a:defRPr cap="all">
                <a:latin typeface="Avenir Light"/>
                <a:cs typeface="Avenir Light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 marL="171450" indent="-171450">
              <a:buFont typeface="Arial"/>
              <a:buNone/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</a:pPr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 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ee_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46" y="3787160"/>
            <a:ext cx="1028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_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182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_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ee_ m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09" y="4007941"/>
            <a:ext cx="1054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PER 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6" r:id="rId4"/>
    <p:sldLayoutId id="2147483665" r:id="rId5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cap="all" baseline="0">
          <a:solidFill>
            <a:srgbClr val="229237"/>
          </a:solidFill>
          <a:latin typeface="Avenir Light"/>
          <a:ea typeface="+mn-ea"/>
          <a:cs typeface="Avenir Light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Avenir Heavy"/>
                <a:cs typeface="Avenir Heavy"/>
              </a:rPr>
              <a:t>Rauch</a:t>
            </a:r>
            <a:r>
              <a:rPr lang="de-DE" dirty="0" smtClean="0"/>
              <a:t>signale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58838" y="1568452"/>
            <a:ext cx="6200406" cy="32926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Es gibt einen Grund, warum Du rauchst und warum es Dir so schwer fällt, daran etwas zu ändern.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Neben dem Aspekt, dass Dein Körper sich mittlerweile an das Nikotin gewöhnt hat und deshalb danach verlangt, gibt es tiefere Gründe, die Du Dir anschauen kannst.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Bevor Du eine Zigarette anzündest, schreibst Du einen kleinen Text. Ein paar kurze Stichpunkte oder wenige Sätze genügen, aber Du kannst natürlich auch mehr schreiben. 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Schreib einfach auf, was Dir in dem Moment vor dem Rauchen durch den Kopf geht. Egal, ob diese Gedanken direkt etwas mit Rauchen zu tun haben oder nicht.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Die Wahrscheinlichkeit ist hoch, dass diese Gedanken dir Hinweise auf Deine Situation geben. Das muss nicht jeder einzelne Gedanke sein, sondern ihre Summe über einen längeren Zeitraum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Es geht nicht darum, weniger zu rauchen, sondern lediglich darum, eine Wahrnehmung dafür zu bekommen, warum Du rauchst.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Du verschiebst damit auch die Grenze Deiner persönlichen Freiheit für die Dauer Deiner Notizen und machst Dich etwas unabhängiger davon, sofort Rauchen zu müssen.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Du zeigst Dir mit Deinen Notizen selbst, dass es Sachen gibt, die Dir wichtiger sind, als das Rauchen: Deine persönliche Weiterentwicklung oder Dir selbst die Mühe zu machen, Dich genauer kennenzulernen.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de-DE" dirty="0"/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de-DE" dirty="0"/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Jedes </a:t>
            </a:r>
            <a:r>
              <a:rPr lang="de-DE" sz="1200" dirty="0"/>
              <a:t>Mal, bevor Du Dir eine Zigarette anzünden möchtest, schreibst Du Dir auf, woran Du gerade denkst. Egal, welche Gedanken Du in dem Moment hast.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Keine </a:t>
            </a:r>
            <a:r>
              <a:rPr lang="de-DE" sz="1200" dirty="0"/>
              <a:t>Zensur!</a:t>
            </a:r>
          </a:p>
          <a:p>
            <a:r>
              <a:rPr lang="de-DE" sz="1200" dirty="0"/>
              <a:t>Danach ist es vollkommen in Ordnung, Dir eine Zigarette anzuzünden.</a:t>
            </a:r>
          </a:p>
          <a:p>
            <a:r>
              <a:rPr lang="de-DE" sz="1200" dirty="0"/>
              <a:t>Du kannst Deine Gedanken z.B. mit Papier und Stift notieren, direkt in einen Blog schreiben oder in eine App.</a:t>
            </a:r>
          </a:p>
          <a:p>
            <a:r>
              <a:rPr lang="de-DE" sz="1200" dirty="0"/>
              <a:t>Teile Deine Notizen mit Deinen Trainingspartnern. Suche Dir dafür mindestens zwei </a:t>
            </a:r>
            <a:r>
              <a:rPr lang="de-DE" sz="1200" dirty="0" err="1"/>
              <a:t>Reviewer</a:t>
            </a:r>
            <a:r>
              <a:rPr lang="de-DE" sz="1200" dirty="0"/>
              <a:t>.</a:t>
            </a:r>
          </a:p>
          <a:p>
            <a:r>
              <a:rPr lang="de-DE" sz="1200" dirty="0"/>
              <a:t>Führe diesen Move in zwei Wochen an mindestens 5 Tagen durch. </a:t>
            </a:r>
            <a:r>
              <a:rPr lang="de-DE" sz="1200" smtClean="0"/>
              <a:t>Versuche </a:t>
            </a:r>
            <a:br>
              <a:rPr lang="de-DE" sz="1200" smtClean="0"/>
            </a:br>
            <a:r>
              <a:rPr lang="de-DE" sz="1200" smtClean="0"/>
              <a:t>an </a:t>
            </a:r>
            <a:r>
              <a:rPr lang="de-DE" sz="1200" dirty="0"/>
              <a:t>diesen Tagen, bei wirklich jeder Zigarette Deine Notizen zu machen</a:t>
            </a:r>
            <a:r>
              <a:rPr lang="de-DE" sz="1200" dirty="0" smtClean="0"/>
              <a:t>.</a:t>
            </a:r>
            <a:endParaRPr lang="de-DE" sz="1200" dirty="0"/>
          </a:p>
        </p:txBody>
      </p:sp>
      <p:sp>
        <p:nvSpPr>
          <p:cNvPr id="3" name="Textfeld 2"/>
          <p:cNvSpPr txBox="1"/>
          <p:nvPr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04.11.15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4" name="Shape 7"/>
          <p:cNvSpPr/>
          <p:nvPr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293</Words>
  <Application>Microsoft Macintosh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ger_Training_Card_Template_ee</vt:lpstr>
      <vt:lpstr>Rauchsignale</vt:lpstr>
      <vt:lpstr>PowerPoint-Präsentation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49</cp:revision>
  <cp:lastPrinted>2015-03-26T09:33:33Z</cp:lastPrinted>
  <dcterms:created xsi:type="dcterms:W3CDTF">2015-03-26T08:30:55Z</dcterms:created>
  <dcterms:modified xsi:type="dcterms:W3CDTF">2015-11-04T17:52:11Z</dcterms:modified>
  <cp:category/>
</cp:coreProperties>
</file>