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tif" ContentType="image/t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2">
          <p15:clr>
            <a:srgbClr val="A4A3A4"/>
          </p15:clr>
        </p15:guide>
        <p15:guide id="2" pos="7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AE01"/>
    <a:srgbClr val="229237"/>
    <a:srgbClr val="9DCB82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1"/>
    <p:restoredTop sz="94671"/>
  </p:normalViewPr>
  <p:slideViewPr>
    <p:cSldViewPr snapToGrid="0" snapToObjects="1">
      <p:cViewPr>
        <p:scale>
          <a:sx n="143" d="100"/>
          <a:sy n="143" d="100"/>
        </p:scale>
        <p:origin x="376" y="152"/>
      </p:cViewPr>
      <p:guideLst>
        <p:guide orient="horz" pos="872"/>
        <p:guide pos="7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77CBB-2DF5-4D45-BDDD-22DB2684D07E}" type="datetimeFigureOut">
              <a:rPr lang="de-DE" smtClean="0"/>
              <a:t>04.11.15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F1D9A-A12A-E345-8B91-B87C205EE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513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A1EEA-8747-224F-96F6-9D3A7D84E6AC}" type="datetimeFigureOut">
              <a:rPr lang="de-DE" smtClean="0"/>
              <a:t>04.11.15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F3B2F-4DC1-A74C-A0A7-B929143BC1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076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3B2F-4DC1-A74C-A0A7-B929143BC14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3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3B2F-4DC1-A74C-A0A7-B929143BC14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9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nd/4.0/" TargetMode="External"/><Relationship Id="rId4" Type="http://schemas.openxmlformats.org/officeDocument/2006/relationships/image" Target="../media/image6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  <a:noFill/>
        </p:spPr>
        <p:txBody>
          <a:bodyPr wrap="square" rtlCol="0">
            <a:spAutoFit/>
          </a:bodyPr>
          <a:lstStyle>
            <a:lvl1pPr>
              <a:defRPr lang="de-DE" dirty="0"/>
            </a:lvl1pPr>
          </a:lstStyle>
          <a:p>
            <a:pPr marL="0" lvl="0" algn="l"/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768539"/>
            <a:ext cx="5293995" cy="70614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229237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lvl1pPr marL="263525" indent="-263525">
              <a:buSzPct val="200000"/>
              <a:buFontTx/>
              <a:buBlip>
                <a:blip r:embed="rId2"/>
              </a:buBlip>
              <a:defRPr/>
            </a:lvl1pPr>
            <a:lvl2pPr marL="630238" indent="-227013">
              <a:buSzPct val="200000"/>
              <a:buFontTx/>
              <a:buBlip>
                <a:blip r:embed="rId2"/>
              </a:buBlip>
              <a:defRPr/>
            </a:lvl2pPr>
            <a:lvl3pPr marL="1008469" indent="-201694">
              <a:buSzPct val="200000"/>
              <a:buFontTx/>
              <a:buBlip>
                <a:blip r:embed="rId2"/>
              </a:buBlip>
              <a:defRPr/>
            </a:lvl3pPr>
            <a:lvl4pPr marL="1411856" indent="-201694">
              <a:buSzPct val="200000"/>
              <a:buFontTx/>
              <a:buBlip>
                <a:blip r:embed="rId2"/>
              </a:buBlip>
              <a:defRPr/>
            </a:lvl4pPr>
            <a:lvl5pPr marL="1815244" indent="-201694">
              <a:buSzPct val="2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229237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229237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229237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ee_apprentic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832" y="3342538"/>
            <a:ext cx="1028700" cy="1041400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04.11.15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6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3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7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04.11.15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g"/><Relationship Id="rId6" Type="http://schemas.openxmlformats.org/officeDocument/2006/relationships/image" Target="../media/image2.png"/><Relationship Id="rId7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 descr="Signet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5" t="10569" r="20074" b="17503"/>
          <a:stretch/>
        </p:blipFill>
        <p:spPr>
          <a:xfrm>
            <a:off x="213098" y="144915"/>
            <a:ext cx="1079401" cy="129567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04.11.15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DCB82"/>
          </a:solidFill>
          <a:ln>
            <a:solidFill>
              <a:srgbClr val="9DCB8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charset="2"/>
              <a:buChar char="²"/>
            </a:pPr>
            <a:endParaRPr lang="de-DE" dirty="0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229237"/>
          </a:solidFill>
          <a:ln>
            <a:solidFill>
              <a:srgbClr val="22923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VIS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06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229237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229237"/>
        </a:buClr>
        <a:buSzPct val="17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173163" y="718740"/>
            <a:ext cx="5921628" cy="507456"/>
          </a:xfrm>
        </p:spPr>
        <p:txBody>
          <a:bodyPr/>
          <a:lstStyle/>
          <a:p>
            <a:pPr algn="l"/>
            <a:r>
              <a:rPr lang="de-DE" b="1" dirty="0" smtClean="0">
                <a:solidFill>
                  <a:srgbClr val="00AE01"/>
                </a:solidFill>
              </a:rPr>
              <a:t>LEBEN MIT </a:t>
            </a:r>
            <a:r>
              <a:rPr lang="de-DE" dirty="0" smtClean="0">
                <a:solidFill>
                  <a:srgbClr val="00AE01"/>
                </a:solidFill>
                <a:latin typeface="Avenir Light"/>
                <a:cs typeface="Avenir Light"/>
              </a:rPr>
              <a:t>OHNE VISION </a:t>
            </a:r>
            <a:r>
              <a:rPr lang="de-DE" dirty="0">
                <a:solidFill>
                  <a:srgbClr val="00AE01"/>
                </a:solidFill>
                <a:latin typeface="Avenir Light"/>
                <a:cs typeface="Avenir Light"/>
              </a:rPr>
              <a:t>IS NICH</a:t>
            </a:r>
            <a:br>
              <a:rPr lang="de-DE" dirty="0">
                <a:solidFill>
                  <a:srgbClr val="00AE01"/>
                </a:solidFill>
                <a:latin typeface="Avenir Light"/>
                <a:cs typeface="Avenir Light"/>
              </a:rPr>
            </a:br>
            <a:r>
              <a:rPr lang="de-DE" dirty="0">
                <a:solidFill>
                  <a:srgbClr val="00AE01"/>
                </a:solidFill>
                <a:latin typeface="Avenir Light"/>
                <a:cs typeface="Avenir Light"/>
              </a:rPr>
              <a:t/>
            </a:r>
            <a:br>
              <a:rPr lang="de-DE" dirty="0">
                <a:solidFill>
                  <a:srgbClr val="00AE01"/>
                </a:solidFill>
                <a:latin typeface="Avenir Light"/>
                <a:cs typeface="Avenir Light"/>
              </a:rPr>
            </a:b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1040058" y="1385975"/>
            <a:ext cx="6011862" cy="313372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Eine Vision ist etwas Einzigartiges, das einen neuen Teil von Dir in die Welt bringt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Sie ist immer mit Deiner persönlichen Weiterentwicklung verbunden. Denn wenn Du </a:t>
            </a:r>
            <a:r>
              <a:rPr lang="de-DE" dirty="0" smtClean="0"/>
              <a:t>schon</a:t>
            </a:r>
            <a:br>
              <a:rPr lang="de-DE" dirty="0" smtClean="0"/>
            </a:br>
            <a:r>
              <a:rPr lang="de-DE" dirty="0" smtClean="0"/>
              <a:t>alles könntest </a:t>
            </a:r>
            <a:r>
              <a:rPr lang="de-DE" dirty="0"/>
              <a:t>um die Vision umzusetzen, wäre sie bereits ein Teil Deines Alltags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Jeder Mensch hat mehrere Visionen, auch wenn Du sie nicht gleich findest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Deine Visionen sind nicht außerhalb von Dir, sondern in irgendeiner Form schon immer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Teil </a:t>
            </a:r>
            <a:r>
              <a:rPr lang="de-DE" dirty="0"/>
              <a:t>Deines Lebens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Sie können weder herbeigeredet noch wegdiskutiert werden. Und selbst wenn Du Dich ihnen verweigerst oder sie leugnest, kommen sie zu Dir zurück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Eine Vision ist immer als ganz konkretes Ziel formulierbar, keine abstrakte Idee, kein Allgemeinplatz, nichts Philosophisches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Visionen sind nicht in Stein gemeißelt, sondern verändern sich über die Zeit, wenn Du Dich mit ihnen beschäftigst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Einen echten Visionstext willst Du selbst immer </a:t>
            </a:r>
            <a:r>
              <a:rPr lang="de-DE" dirty="0" smtClean="0"/>
              <a:t>wieder </a:t>
            </a:r>
            <a:r>
              <a:rPr lang="de-DE" dirty="0"/>
              <a:t>gerne lesen. Er berührt Dich und spornt Dich an.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1211638" y="985245"/>
            <a:ext cx="5293995" cy="354471"/>
          </a:xfrm>
          <a:prstGeom prst="rect">
            <a:avLst/>
          </a:prstGeom>
        </p:spPr>
        <p:txBody>
          <a:bodyPr>
            <a:normAutofit/>
          </a:bodyPr>
          <a:lstStyle>
            <a:lvl1pPr marL="263525" indent="-263525" algn="l" defTabSz="403388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Tx/>
              <a:buBlip>
                <a:blip r:embed="rId3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1pPr>
            <a:lvl2pPr marL="630238" indent="-227013" algn="l" defTabSz="403388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Tx/>
              <a:buBlip>
                <a:blip r:embed="rId3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2pPr>
            <a:lvl3pPr marL="1008469" indent="-201694" algn="l" defTabSz="403388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Tx/>
              <a:buBlip>
                <a:blip r:embed="rId3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3pPr>
            <a:lvl4pPr marL="1411856" indent="-201694" algn="l" defTabSz="403388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Tx/>
              <a:buBlip>
                <a:blip r:embed="rId3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4pPr>
            <a:lvl5pPr marL="1815244" indent="-201694" algn="l" defTabSz="403388" rtl="0" eaLnBrk="1" latinLnBrk="0" hangingPunct="1">
              <a:spcBef>
                <a:spcPct val="20000"/>
              </a:spcBef>
              <a:buClr>
                <a:srgbClr val="229237"/>
              </a:buClr>
              <a:buSzPct val="170000"/>
              <a:buFontTx/>
              <a:buBlip>
                <a:blip r:embed="rId4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5pPr>
            <a:lvl6pPr marL="2218632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2019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5407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8794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de-DE" cap="all" dirty="0" smtClean="0"/>
              <a:t>Regina </a:t>
            </a:r>
            <a:r>
              <a:rPr lang="de-DE" cap="all" dirty="0" err="1" smtClean="0"/>
              <a:t>Brandhuber</a:t>
            </a:r>
            <a:endParaRPr lang="de-DE" cap="all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ts val="1500"/>
              </a:lnSpc>
              <a:spcBef>
                <a:spcPts val="1000"/>
              </a:spcBef>
            </a:pPr>
            <a:r>
              <a:rPr lang="de-DE" sz="1050" dirty="0" smtClean="0"/>
              <a:t>Schreibe mindestens </a:t>
            </a:r>
            <a:r>
              <a:rPr lang="de-DE" sz="1050" dirty="0"/>
              <a:t>drei Blogeinträge, in denen Du für drei verschiedene Bereiche so konkret wie möglich beschreibst, was Du von Dir in die Welt bringen möchtest, was noch nicht da </a:t>
            </a:r>
            <a:r>
              <a:rPr lang="de-DE" sz="1050" dirty="0" smtClean="0"/>
              <a:t>ist.</a:t>
            </a:r>
          </a:p>
          <a:p>
            <a:pPr>
              <a:lnSpc>
                <a:spcPts val="1500"/>
              </a:lnSpc>
              <a:spcBef>
                <a:spcPts val="1000"/>
              </a:spcBef>
            </a:pPr>
            <a:r>
              <a:rPr lang="de-DE" sz="1050" dirty="0" smtClean="0"/>
              <a:t>Es </a:t>
            </a:r>
            <a:r>
              <a:rPr lang="de-DE" sz="1050" dirty="0"/>
              <a:t>sollen keine philosophischen Abhandlungen sein, </a:t>
            </a:r>
            <a:r>
              <a:rPr lang="de-DE" sz="1050" dirty="0" smtClean="0"/>
              <a:t>sondern ganz </a:t>
            </a:r>
            <a:r>
              <a:rPr lang="de-DE" sz="1050" dirty="0"/>
              <a:t>handfest erklären, was Du möchtest</a:t>
            </a:r>
            <a:r>
              <a:rPr lang="de-DE" sz="1050" dirty="0" smtClean="0"/>
              <a:t>.</a:t>
            </a:r>
          </a:p>
          <a:p>
            <a:pPr>
              <a:lnSpc>
                <a:spcPts val="1500"/>
              </a:lnSpc>
              <a:spcBef>
                <a:spcPts val="1000"/>
              </a:spcBef>
            </a:pPr>
            <a:r>
              <a:rPr lang="de-DE" sz="1050" dirty="0"/>
              <a:t>Fordere schriftliches </a:t>
            </a:r>
            <a:r>
              <a:rPr lang="de-DE" sz="1050" dirty="0" smtClean="0"/>
              <a:t>Feedback </a:t>
            </a:r>
            <a:r>
              <a:rPr lang="de-DE" sz="1050" dirty="0"/>
              <a:t>zu deinen Texten von mindestens zwei Trainingspartnern und lasse sie Dir von eins bis fünf Sternen bewerten. Jeder Text braucht im Schnitt mindestens vier Sterne</a:t>
            </a:r>
            <a:r>
              <a:rPr lang="de-DE" sz="1050" dirty="0" smtClean="0"/>
              <a:t>.</a:t>
            </a:r>
          </a:p>
          <a:p>
            <a:pPr>
              <a:lnSpc>
                <a:spcPts val="1500"/>
              </a:lnSpc>
              <a:spcBef>
                <a:spcPts val="1000"/>
              </a:spcBef>
            </a:pPr>
            <a:r>
              <a:rPr lang="de-DE" sz="1050" dirty="0" smtClean="0"/>
              <a:t>Lese Dir Deinen Visionstext nach einem Tag /nach 2 Tagen noch</a:t>
            </a:r>
            <a:br>
              <a:rPr lang="de-DE" sz="1050" dirty="0" smtClean="0"/>
            </a:br>
            <a:r>
              <a:rPr lang="de-DE" sz="1050" dirty="0" smtClean="0"/>
              <a:t> einmal durch und bewerte selbst, wie sehr er Dich innerlich berührt.</a:t>
            </a:r>
            <a:br>
              <a:rPr lang="de-DE" sz="1050" dirty="0" smtClean="0"/>
            </a:br>
            <a:r>
              <a:rPr lang="de-DE" sz="1050" dirty="0" smtClean="0"/>
              <a:t> Bewerte ihn selbst mit 1- 5 Sternen. </a:t>
            </a:r>
          </a:p>
          <a:p>
            <a:pPr>
              <a:lnSpc>
                <a:spcPts val="1500"/>
              </a:lnSpc>
              <a:spcBef>
                <a:spcPts val="1000"/>
              </a:spcBef>
            </a:pPr>
            <a:r>
              <a:rPr lang="de-DE" sz="1050" dirty="0" smtClean="0"/>
              <a:t>Gibt es einen Aspekt darin, der Dich selbst so berührt, dass Du ihm</a:t>
            </a:r>
            <a:br>
              <a:rPr lang="de-DE" sz="1050" dirty="0" smtClean="0"/>
            </a:br>
            <a:r>
              <a:rPr lang="de-DE" sz="1050" dirty="0" smtClean="0"/>
              <a:t>einen weiteren Visionstext widmen möchtest?</a:t>
            </a:r>
          </a:p>
          <a:p>
            <a:pPr>
              <a:lnSpc>
                <a:spcPts val="1500"/>
              </a:lnSpc>
              <a:spcBef>
                <a:spcPts val="1000"/>
              </a:spcBef>
            </a:pPr>
            <a:r>
              <a:rPr lang="de-DE" sz="1050" dirty="0" smtClean="0"/>
              <a:t>Schreibe diesen Text und lasse ihn wieder bewerten.</a:t>
            </a:r>
            <a:endParaRPr lang="de-DE" sz="1050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ee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ee_Trainingskarte Template.potx</Template>
  <TotalTime>0</TotalTime>
  <Words>132</Words>
  <Application>Microsoft Macintosh PowerPoint</Application>
  <PresentationFormat>Benutzerdefiniert</PresentationFormat>
  <Paragraphs>18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Avenir Book</vt:lpstr>
      <vt:lpstr>Avenir Heavy</vt:lpstr>
      <vt:lpstr>Avenir Light</vt:lpstr>
      <vt:lpstr>Calibri</vt:lpstr>
      <vt:lpstr>Wingdings</vt:lpstr>
      <vt:lpstr>Arial</vt:lpstr>
      <vt:lpstr>ee_Trainingskarte Template</vt:lpstr>
      <vt:lpstr>LEBEN MIT OHNE VISION IS NICH  </vt:lpstr>
      <vt:lpstr>PowerPoint-Präsentation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Emotional Erwachsen Trainingskarte</dc:title>
  <dc:subject/>
  <dc:creator>Silke Kainzbauer</dc:creator>
  <cp:keywords/>
  <dc:description/>
  <cp:lastModifiedBy>Silke Kainzbauer</cp:lastModifiedBy>
  <cp:revision>46</cp:revision>
  <cp:lastPrinted>2015-03-26T09:33:33Z</cp:lastPrinted>
  <dcterms:created xsi:type="dcterms:W3CDTF">2015-03-26T08:30:55Z</dcterms:created>
  <dcterms:modified xsi:type="dcterms:W3CDTF">2015-11-04T21:13:48Z</dcterms:modified>
  <cp:category/>
</cp:coreProperties>
</file>