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2616" y="-272"/>
      </p:cViewPr>
      <p:guideLst>
        <p:guide orient="horz" pos="629"/>
        <p:guide pos="4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02</a:t>
            </a:r>
            <a:endParaRPr lang="de-DE"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8114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53" y="3735303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96831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lang="de-DE"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lang="de-DE"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3797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02</a:t>
            </a:r>
            <a:endParaRPr lang="de-DE"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3714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lang="de-DE"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lang="de-DE"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29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ctr" defTabSz="4033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02</a:t>
            </a:r>
          </a:p>
          <a:p>
            <a:pPr lvl="0" algn="ctr">
              <a:defRPr sz="1800"/>
            </a:pP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Light"/>
                <a:ea typeface="Avenir Book"/>
                <a:cs typeface="Avenir Light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02</a:t>
            </a:r>
            <a:endParaRPr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48566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22701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 dirty="0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Light"/>
          <a:ea typeface="Avenir Book"/>
          <a:cs typeface="Avenir Light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6812" y="648566"/>
            <a:ext cx="6203606" cy="461667"/>
          </a:xfrm>
        </p:spPr>
        <p:txBody>
          <a:bodyPr/>
          <a:lstStyle/>
          <a:p>
            <a:r>
              <a:rPr lang="de-DE" dirty="0" smtClean="0">
                <a:latin typeface="Avenir Light"/>
                <a:cs typeface="Avenir Light"/>
              </a:rPr>
              <a:t>WS: </a:t>
            </a:r>
            <a:r>
              <a:rPr lang="de-DE" dirty="0" smtClean="0"/>
              <a:t>Wie gut sind wir?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Regina </a:t>
            </a:r>
            <a:r>
              <a:rPr lang="de-DE" dirty="0" err="1" smtClean="0"/>
              <a:t>Brandhuber</a:t>
            </a:r>
            <a:r>
              <a:rPr lang="de-DE" dirty="0" smtClean="0"/>
              <a:t>, </a:t>
            </a:r>
            <a:r>
              <a:rPr lang="de-DE" smtClean="0"/>
              <a:t>Silke Kainzbauer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858838" y="1468734"/>
            <a:ext cx="6265862" cy="3502025"/>
          </a:xfrm>
        </p:spPr>
        <p:txBody>
          <a:bodyPr>
            <a:noAutofit/>
          </a:bodyPr>
          <a:lstStyle/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b="1" dirty="0" smtClean="0">
                <a:latin typeface="Avenir Heavy"/>
                <a:cs typeface="Avenir Heavy"/>
              </a:rPr>
              <a:t>Input</a:t>
            </a:r>
            <a:r>
              <a:rPr lang="de-DE" sz="1100" b="1" dirty="0">
                <a:latin typeface="Avenir Heavy"/>
                <a:cs typeface="Avenir Heavy"/>
              </a:rPr>
              <a:t>:</a:t>
            </a:r>
            <a:r>
              <a:rPr lang="de-DE" sz="1100" dirty="0">
                <a:latin typeface="Avenir Heavy"/>
                <a:cs typeface="Avenir Heavy"/>
              </a:rPr>
              <a:t> </a:t>
            </a:r>
            <a:r>
              <a:rPr lang="de-DE" sz="1100" dirty="0"/>
              <a:t>Fähigkeiten-Story </a:t>
            </a:r>
            <a:r>
              <a:rPr lang="de-DE" sz="1100" dirty="0" err="1"/>
              <a:t>Map</a:t>
            </a:r>
            <a:r>
              <a:rPr lang="de-DE" sz="1100" dirty="0"/>
              <a:t> (</a:t>
            </a:r>
            <a:r>
              <a:rPr lang="de-DE" sz="1100" dirty="0" smtClean="0"/>
              <a:t>siehe </a:t>
            </a:r>
            <a:r>
              <a:rPr lang="de-DE" sz="1100" dirty="0"/>
              <a:t>WOR 01</a:t>
            </a:r>
            <a:r>
              <a:rPr lang="de-DE" sz="1100" dirty="0" smtClean="0"/>
              <a:t>)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b="1" dirty="0" smtClean="0">
                <a:latin typeface="Avenir Heavy"/>
                <a:cs typeface="Avenir Heavy"/>
              </a:rPr>
              <a:t>Output</a:t>
            </a:r>
            <a:r>
              <a:rPr lang="de-DE" sz="1100" b="1" dirty="0">
                <a:latin typeface="Avenir Heavy"/>
                <a:cs typeface="Avenir Heavy"/>
              </a:rPr>
              <a:t>:</a:t>
            </a:r>
            <a:r>
              <a:rPr lang="de-DE" sz="1100" dirty="0"/>
              <a:t> </a:t>
            </a:r>
            <a:r>
              <a:rPr lang="de-DE" sz="1100" dirty="0" err="1"/>
              <a:t>beschätzte</a:t>
            </a:r>
            <a:r>
              <a:rPr lang="de-DE" sz="1100" dirty="0"/>
              <a:t> Fähigkeiten-Story </a:t>
            </a:r>
            <a:r>
              <a:rPr lang="de-DE" sz="1100" dirty="0" err="1"/>
              <a:t>Map</a:t>
            </a:r>
            <a:r>
              <a:rPr lang="de-DE" sz="1100" dirty="0"/>
              <a:t>, Fähigkeiten-Radar </a:t>
            </a:r>
            <a:r>
              <a:rPr lang="de-DE" sz="1100" dirty="0" smtClean="0"/>
              <a:t>Chart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Um eine Treppe zu bauen muss erst einmal Maß genommen werden. Um ein passendes Teamtraining zu schneidern auch.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Wenn dem Team bekannt ist, welche Fähigkeiten sie </a:t>
            </a:r>
            <a:r>
              <a:rPr lang="de-DE" sz="1100" dirty="0" smtClean="0"/>
              <a:t>ihrer Meinung nach benötigen, um </a:t>
            </a:r>
            <a:r>
              <a:rPr lang="de-DE" sz="1100" dirty="0"/>
              <a:t>gute Software zu produzieren, ist </a:t>
            </a:r>
            <a:r>
              <a:rPr lang="de-DE" sz="1100" dirty="0" smtClean="0"/>
              <a:t>nun der </a:t>
            </a:r>
            <a:r>
              <a:rPr lang="de-DE" sz="1100" dirty="0"/>
              <a:t>nächste </a:t>
            </a:r>
            <a:r>
              <a:rPr lang="de-DE" sz="1100" dirty="0" smtClean="0"/>
              <a:t>Schritt </a:t>
            </a:r>
            <a:r>
              <a:rPr lang="de-DE" sz="1100" dirty="0"/>
              <a:t>herauszufinden, welche Fähigkeiten in welcher Form im </a:t>
            </a:r>
            <a:r>
              <a:rPr lang="de-DE" sz="1100" dirty="0" smtClean="0"/>
              <a:t>Team vorhanden und wie stark sie</a:t>
            </a:r>
            <a:r>
              <a:rPr lang="de-DE" sz="1100" dirty="0"/>
              <a:t> ausgeprägt sind.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Die Meinung des Teams ist </a:t>
            </a:r>
            <a:r>
              <a:rPr lang="de-DE" sz="1100" dirty="0" smtClean="0"/>
              <a:t>maßgeblich</a:t>
            </a:r>
            <a:r>
              <a:rPr lang="de-DE" sz="1100" dirty="0"/>
              <a:t>. </a:t>
            </a:r>
            <a:r>
              <a:rPr lang="de-DE" sz="1100" dirty="0" smtClean="0"/>
              <a:t>Es ist an dieser Stelle wichtig, besonders auf das </a:t>
            </a:r>
            <a:r>
              <a:rPr lang="de-DE" sz="1100" dirty="0"/>
              <a:t>Gefühl, das das Team zu den eigenen Fähigkeiten hat, </a:t>
            </a:r>
            <a:r>
              <a:rPr lang="de-DE" sz="1100" dirty="0" smtClean="0"/>
              <a:t>zu achten. </a:t>
            </a:r>
            <a:r>
              <a:rPr lang="de-DE" sz="1100" dirty="0"/>
              <a:t>Dieses „Bauchgefühl“ bezieht mehr </a:t>
            </a:r>
            <a:r>
              <a:rPr lang="de-DE" sz="1100" dirty="0" smtClean="0"/>
              <a:t>wichtige implizite </a:t>
            </a:r>
            <a:r>
              <a:rPr lang="de-DE" sz="1100" dirty="0"/>
              <a:t>Informationen mit ein, als sich rational </a:t>
            </a:r>
            <a:r>
              <a:rPr lang="de-DE" sz="1100" dirty="0" smtClean="0"/>
              <a:t>erschließen und bewusst zugänglich sind. Es bringt außerdem das </a:t>
            </a:r>
            <a:r>
              <a:rPr lang="de-DE" sz="1100" dirty="0"/>
              <a:t>Bedürfnis zum Vorschein, wo sich das Team verbessern </a:t>
            </a:r>
            <a:r>
              <a:rPr lang="de-DE" sz="1100" dirty="0" smtClean="0"/>
              <a:t>möchte.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 smtClean="0"/>
              <a:t>Als </a:t>
            </a:r>
            <a:r>
              <a:rPr lang="de-DE" sz="1100" dirty="0"/>
              <a:t>Wahrnehmungsfragen können helfen:</a:t>
            </a:r>
          </a:p>
          <a:p>
            <a:pPr lvl="1"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Wie gut können wir das, was wir können sollten? </a:t>
            </a:r>
          </a:p>
          <a:p>
            <a:pPr lvl="1"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Wie gut ist das, was wir brauchen ausgeprägt?</a:t>
            </a:r>
          </a:p>
          <a:p>
            <a:pPr marL="0" indent="0">
              <a:lnSpc>
                <a:spcPts val="1300"/>
              </a:lnSpc>
              <a:spcBef>
                <a:spcPts val="600"/>
              </a:spcBef>
              <a:buNone/>
            </a:pPr>
            <a:endParaRPr lang="de-DE" sz="1100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858836" y="1436712"/>
            <a:ext cx="6382810" cy="3500178"/>
          </a:xfrm>
        </p:spPr>
        <p:txBody>
          <a:bodyPr>
            <a:noAutofit/>
          </a:bodyPr>
          <a:lstStyle/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dirty="0" smtClean="0">
                <a:latin typeface="Avenir Heavy"/>
                <a:cs typeface="Avenir Heavy"/>
              </a:rPr>
              <a:t>Material: </a:t>
            </a:r>
            <a:r>
              <a:rPr lang="de-DE" dirty="0" err="1" smtClean="0"/>
              <a:t>Planning</a:t>
            </a:r>
            <a:r>
              <a:rPr lang="de-DE" dirty="0" smtClean="0"/>
              <a:t> </a:t>
            </a:r>
            <a:r>
              <a:rPr lang="de-DE" dirty="0"/>
              <a:t>Poker Karten mit T-Shirt Größen XS, S, M, L, XL, XXL, XXXL für jeden </a:t>
            </a:r>
            <a:r>
              <a:rPr lang="de-DE" dirty="0" smtClean="0"/>
              <a:t>Teilnehmer</a:t>
            </a:r>
            <a:endParaRPr lang="de-DE" dirty="0"/>
          </a:p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dirty="0" smtClean="0">
                <a:latin typeface="Avenir Heavy"/>
                <a:cs typeface="Avenir Heavy"/>
              </a:rPr>
              <a:t>Zeit: </a:t>
            </a:r>
            <a:r>
              <a:rPr lang="de-DE" dirty="0" smtClean="0"/>
              <a:t>mind. 90 Minuten</a:t>
            </a:r>
          </a:p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dirty="0" smtClean="0"/>
              <a:t>Nehmt </a:t>
            </a:r>
            <a:r>
              <a:rPr lang="de-DE" dirty="0"/>
              <a:t>die überarbeitete Fähigkeiten-Story </a:t>
            </a:r>
            <a:r>
              <a:rPr lang="de-DE" dirty="0" err="1"/>
              <a:t>Map</a:t>
            </a:r>
            <a:r>
              <a:rPr lang="de-DE" dirty="0"/>
              <a:t> als Grundlage. Wichtig ist, </a:t>
            </a:r>
            <a:r>
              <a:rPr lang="de-DE" dirty="0" smtClean="0"/>
              <a:t>dass die Version, die in den Workshop einfließt, alle </a:t>
            </a:r>
            <a:r>
              <a:rPr lang="de-DE" dirty="0"/>
              <a:t>Argumente </a:t>
            </a:r>
            <a:r>
              <a:rPr lang="de-DE" dirty="0" smtClean="0"/>
              <a:t>berücksichtigt und sich jeder Teilnehmer mit ihr wohlfühlt.</a:t>
            </a:r>
            <a:endParaRPr lang="de-DE" dirty="0"/>
          </a:p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dirty="0" smtClean="0"/>
              <a:t>Nun beginnt ein Fähigkeiten-</a:t>
            </a:r>
            <a:r>
              <a:rPr lang="de-DE" dirty="0" err="1" smtClean="0"/>
              <a:t>Planning</a:t>
            </a:r>
            <a:r>
              <a:rPr lang="de-DE" dirty="0" smtClean="0"/>
              <a:t> Poker. Nehmt </a:t>
            </a:r>
            <a:r>
              <a:rPr lang="de-DE" dirty="0"/>
              <a:t>die </a:t>
            </a:r>
            <a:r>
              <a:rPr lang="de-DE" dirty="0" err="1"/>
              <a:t>Planning</a:t>
            </a:r>
            <a:r>
              <a:rPr lang="de-DE" dirty="0"/>
              <a:t> Poker Karten und gebt damit eine Einschätzung ab, wie sehr eine bestimmte Fähigkeit im Team ausgeprägt ist. S steht für sehr wenig und XXXL für herausragend gut ausgeprägt.</a:t>
            </a:r>
          </a:p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dirty="0"/>
              <a:t>Wie beim echten </a:t>
            </a:r>
            <a:r>
              <a:rPr lang="de-DE" dirty="0" err="1"/>
              <a:t>Planning</a:t>
            </a:r>
            <a:r>
              <a:rPr lang="de-DE" dirty="0"/>
              <a:t> Poker heben alle Teilnehmer </a:t>
            </a:r>
            <a:r>
              <a:rPr lang="de-DE" dirty="0" smtClean="0"/>
              <a:t>pro Fähigkeit gleichzeitig ihre Karte </a:t>
            </a:r>
            <a:r>
              <a:rPr lang="de-DE" dirty="0"/>
              <a:t>hoch. Derjenige mit der höchsten und der </a:t>
            </a:r>
            <a:r>
              <a:rPr lang="de-DE" dirty="0" smtClean="0"/>
              <a:t>mit der niedrigsten </a:t>
            </a:r>
            <a:r>
              <a:rPr lang="de-DE" dirty="0"/>
              <a:t>Bewertung äußert seine Argumente. </a:t>
            </a:r>
            <a:endParaRPr lang="de-DE" dirty="0" smtClean="0"/>
          </a:p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dirty="0" smtClean="0"/>
              <a:t>Diskutiert die verschiedenen Sichtweisen. Diese </a:t>
            </a:r>
            <a:r>
              <a:rPr lang="de-DE" dirty="0"/>
              <a:t>Diskussionen </a:t>
            </a:r>
            <a:r>
              <a:rPr lang="de-DE" dirty="0" smtClean="0"/>
              <a:t>mit dem Austausch der Perspektiven sind </a:t>
            </a:r>
            <a:r>
              <a:rPr lang="de-DE" dirty="0"/>
              <a:t>das Wertvollste in diesem </a:t>
            </a:r>
            <a:r>
              <a:rPr lang="de-DE" dirty="0" smtClean="0"/>
              <a:t>Workshop, denn das Team kann sich auf diese mit den unterschiedlichen Sichtweisen auseinandersetzen und zu einer </a:t>
            </a:r>
            <a:r>
              <a:rPr lang="de-DE" dirty="0" err="1" smtClean="0"/>
              <a:t>fundierteren</a:t>
            </a:r>
            <a:r>
              <a:rPr lang="de-DE" dirty="0" smtClean="0"/>
              <a:t> </a:t>
            </a:r>
            <a:r>
              <a:rPr lang="de-DE" dirty="0"/>
              <a:t>B</a:t>
            </a:r>
            <a:r>
              <a:rPr lang="de-DE" dirty="0" smtClean="0"/>
              <a:t>ewertung kommen.</a:t>
            </a:r>
          </a:p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dirty="0" smtClean="0"/>
              <a:t>Bewertet </a:t>
            </a:r>
            <a:r>
              <a:rPr lang="de-DE" dirty="0"/>
              <a:t>nach einer kurzen Diskussionsrunde </a:t>
            </a:r>
            <a:r>
              <a:rPr lang="de-DE" dirty="0" smtClean="0"/>
              <a:t>noch einmal </a:t>
            </a:r>
            <a:r>
              <a:rPr lang="de-DE" dirty="0"/>
              <a:t>und wiederholt </a:t>
            </a:r>
            <a:r>
              <a:rPr lang="de-DE" dirty="0" smtClean="0"/>
              <a:t>dieses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/>
              <a:t>Vorgehen </a:t>
            </a:r>
            <a:r>
              <a:rPr lang="de-DE" dirty="0" smtClean="0"/>
              <a:t>solange, </a:t>
            </a:r>
            <a:r>
              <a:rPr lang="de-DE" dirty="0"/>
              <a:t>bis Ihr Euch als Team auf eine gemeinsame Größe einigen könnt. </a:t>
            </a:r>
          </a:p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dirty="0" smtClean="0"/>
              <a:t>Nachdem Ihr auch </a:t>
            </a:r>
            <a:r>
              <a:rPr lang="de-DE" dirty="0"/>
              <a:t>das Backbone der Story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smtClean="0"/>
              <a:t>– die Oberbegriffe der Cluster - </a:t>
            </a:r>
            <a:r>
              <a:rPr lang="de-DE" dirty="0" err="1" smtClean="0"/>
              <a:t>beschätzt</a:t>
            </a:r>
            <a:r>
              <a:rPr lang="de-DE" dirty="0" smtClean="0"/>
              <a:t> habt, </a:t>
            </a:r>
            <a:br>
              <a:rPr lang="de-DE" dirty="0" smtClean="0"/>
            </a:br>
            <a:r>
              <a:rPr lang="de-DE" dirty="0" smtClean="0"/>
              <a:t>könnt </a:t>
            </a:r>
            <a:r>
              <a:rPr lang="de-DE" dirty="0"/>
              <a:t>ihr daraus ein Radar Chart generieren. Jede </a:t>
            </a:r>
            <a:r>
              <a:rPr lang="de-DE" dirty="0" err="1"/>
              <a:t>Fähigkeitenkategorie</a:t>
            </a:r>
            <a:r>
              <a:rPr lang="de-DE" dirty="0"/>
              <a:t> ist eine Achse im Radar </a:t>
            </a:r>
            <a:r>
              <a:rPr lang="de-DE" dirty="0" smtClean="0"/>
              <a:t>Chart (vgl. </a:t>
            </a:r>
            <a:r>
              <a:rPr lang="de-DE" dirty="0" err="1" smtClean="0"/>
              <a:t>Skill</a:t>
            </a:r>
            <a:r>
              <a:rPr lang="de-DE" dirty="0" smtClean="0"/>
              <a:t> </a:t>
            </a:r>
            <a:r>
              <a:rPr lang="de-DE" dirty="0"/>
              <a:t>R</a:t>
            </a:r>
            <a:r>
              <a:rPr lang="de-DE" dirty="0" smtClean="0"/>
              <a:t>adar (TEA 06), wobei die Werte nun aus dem </a:t>
            </a:r>
            <a:r>
              <a:rPr lang="de-DE" dirty="0" err="1" smtClean="0"/>
              <a:t>Planning</a:t>
            </a:r>
            <a:r>
              <a:rPr lang="de-DE" dirty="0" smtClean="0"/>
              <a:t> Poker kommen).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dirty="0"/>
              <a:t>Arbeitet nach dem Workshop mit dem Move "Drain </a:t>
            </a:r>
            <a:r>
              <a:rPr lang="de-DE" dirty="0" err="1"/>
              <a:t>Snake</a:t>
            </a:r>
            <a:r>
              <a:rPr lang="de-DE" dirty="0"/>
              <a:t>" (XXX 99) weiter und pflegt die neuen Erkenntnisse 2 Mal pro Woche in einem kurzen Stand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meeting</a:t>
            </a:r>
            <a:r>
              <a:rPr lang="de-DE" dirty="0"/>
              <a:t> mit dem gesamten Team in die Story </a:t>
            </a:r>
            <a:r>
              <a:rPr lang="de-DE" dirty="0" err="1"/>
              <a:t>Map</a:t>
            </a:r>
            <a:r>
              <a:rPr lang="de-DE" dirty="0"/>
              <a:t> ein.</a:t>
            </a:r>
          </a:p>
          <a:p>
            <a:pPr>
              <a:lnSpc>
                <a:spcPts val="1200"/>
              </a:lnSpc>
            </a:pPr>
            <a:endParaRPr lang="de-DE" dirty="0"/>
          </a:p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dirty="0"/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130</Words>
  <Application>Microsoft Macintosh PowerPoint</Application>
  <PresentationFormat>Benutzerdefiniert</PresentationFormat>
  <Paragraphs>21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WS: Wie gut sind wir? 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25</cp:revision>
  <dcterms:modified xsi:type="dcterms:W3CDTF">2015-11-27T10:12:23Z</dcterms:modified>
</cp:coreProperties>
</file>