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616" y="-272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3" y="37353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 smtClean="0"/>
              <a:t>Wie gut sind wir?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</a:t>
            </a:r>
            <a:r>
              <a:rPr lang="de-DE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 err="1"/>
              <a:t>B</a:t>
            </a:r>
            <a:r>
              <a:rPr lang="de-DE" sz="1100" dirty="0" err="1" smtClean="0"/>
              <a:t>eschätzte</a:t>
            </a:r>
            <a:r>
              <a:rPr lang="de-DE" sz="1100" dirty="0" smtClean="0"/>
              <a:t> </a:t>
            </a:r>
            <a:r>
              <a:rPr lang="de-DE" sz="1100" dirty="0"/>
              <a:t>Fähigkeiten Story-</a:t>
            </a:r>
            <a:r>
              <a:rPr lang="de-DE" sz="1100" dirty="0" err="1" smtClean="0"/>
              <a:t>Map</a:t>
            </a:r>
            <a:r>
              <a:rPr lang="de-DE" sz="1100" dirty="0" smtClean="0"/>
              <a:t> (WOR 01),</a:t>
            </a:r>
            <a:r>
              <a:rPr lang="de-DE" sz="1100" dirty="0"/>
              <a:t> Fähigkeiten-Radar Chart </a:t>
            </a:r>
            <a:r>
              <a:rPr lang="de-DE" sz="1100" dirty="0" smtClean="0"/>
              <a:t>(WOR 02)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Backlog</a:t>
            </a:r>
            <a:r>
              <a:rPr lang="de-DE" sz="1100" dirty="0"/>
              <a:t> für </a:t>
            </a:r>
            <a:r>
              <a:rPr lang="de-DE" sz="1100" dirty="0" smtClean="0"/>
              <a:t>Trainingsideen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Nachdem das Team selbst eingeschätzt hat, was es braucht (WOR 01) und was es kann (WOR 02), ist es an der Zeit das Team zu </a:t>
            </a:r>
            <a:r>
              <a:rPr lang="de-DE" sz="1100" dirty="0" smtClean="0"/>
              <a:t>befähigen, </a:t>
            </a:r>
            <a:r>
              <a:rPr lang="de-DE" sz="1100" dirty="0"/>
              <a:t>das eigene </a:t>
            </a:r>
            <a:r>
              <a:rPr lang="de-DE" sz="1100" dirty="0" smtClean="0"/>
              <a:t>maßgeschneiderte Training </a:t>
            </a:r>
            <a:r>
              <a:rPr lang="de-DE" sz="1100" dirty="0"/>
              <a:t>zu erstellen.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Der erste Schritt zum </a:t>
            </a:r>
            <a:r>
              <a:rPr lang="de-DE" sz="1100" dirty="0" smtClean="0"/>
              <a:t>eigenen Training</a:t>
            </a:r>
            <a:r>
              <a:rPr lang="de-DE" sz="1100" dirty="0"/>
              <a:t>, ist eine Trainingsidee.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Ein Brainstorming sowie die Diskussion mit dem gesamten Team kann ein guter Startpunkt sein für erste Ideen: Was wollen wir miteinander trainieren und wie?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Die Trainingskarte "Trainingskarte schreiben" </a:t>
            </a:r>
            <a:r>
              <a:rPr lang="de-DE" sz="1100" dirty="0" smtClean="0"/>
              <a:t>(TRC 04) </a:t>
            </a:r>
            <a:r>
              <a:rPr lang="de-DE" sz="1100" dirty="0"/>
              <a:t>kann helfen einen ersten Eindruck vom Aufbau und dem Verfassen eines </a:t>
            </a:r>
            <a:r>
              <a:rPr lang="de-DE" sz="1100" dirty="0" err="1"/>
              <a:t>Moves</a:t>
            </a:r>
            <a:r>
              <a:rPr lang="de-DE" sz="1100" dirty="0"/>
              <a:t> zu bekommen.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Die Ideen in einem </a:t>
            </a:r>
            <a:r>
              <a:rPr lang="de-DE" sz="1100" dirty="0" err="1"/>
              <a:t>Backlog</a:t>
            </a:r>
            <a:r>
              <a:rPr lang="de-DE" sz="1100" dirty="0"/>
              <a:t> zu priorisieren kann Euch helfen herauszufinden, welche Trainingsideen für euch die wichtigsten </a:t>
            </a:r>
            <a:r>
              <a:rPr lang="de-DE" sz="1100" dirty="0" smtClean="0"/>
              <a:t>sind.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endParaRPr lang="de-DE" sz="1100" dirty="0"/>
          </a:p>
          <a:p>
            <a:pPr marL="0" indent="0">
              <a:lnSpc>
                <a:spcPts val="1400"/>
              </a:lnSpc>
              <a:spcBef>
                <a:spcPts val="8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Material: </a:t>
            </a:r>
            <a:r>
              <a:rPr lang="de-DE" dirty="0" smtClean="0"/>
              <a:t>Klebezettel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Zeit: </a:t>
            </a:r>
            <a:r>
              <a:rPr lang="de-DE" dirty="0" smtClean="0"/>
              <a:t>ca. 60 Minuten</a:t>
            </a:r>
          </a:p>
          <a:p>
            <a:r>
              <a:rPr lang="de-DE" dirty="0"/>
              <a:t>Schafft euch Raum für ein Ideenbacklog an eurem Team Board, wo ihr </a:t>
            </a:r>
            <a:r>
              <a:rPr lang="de-DE" dirty="0" err="1"/>
              <a:t>Moveideen</a:t>
            </a:r>
            <a:r>
              <a:rPr lang="de-DE" dirty="0"/>
              <a:t> sammeln und ihnen später einmal eine Rangfolge geben könnt.</a:t>
            </a:r>
            <a:endParaRPr lang="de-DE" dirty="0"/>
          </a:p>
          <a:p>
            <a:r>
              <a:rPr lang="de-DE" dirty="0"/>
              <a:t>Sammelt im gesamten Team Ideen für euer Training. Schreibt jede Idee auf ein Post </a:t>
            </a:r>
            <a:r>
              <a:rPr lang="de-DE" dirty="0" err="1"/>
              <a:t>It</a:t>
            </a:r>
            <a:r>
              <a:rPr lang="de-DE" dirty="0"/>
              <a:t> und klebt sie in Euer </a:t>
            </a:r>
            <a:r>
              <a:rPr lang="de-DE" dirty="0" err="1"/>
              <a:t>Backlog</a:t>
            </a:r>
            <a:r>
              <a:rPr lang="de-DE" dirty="0"/>
              <a:t>.</a:t>
            </a:r>
            <a:endParaRPr lang="de-DE" dirty="0"/>
          </a:p>
          <a:p>
            <a:r>
              <a:rPr lang="de-DE" dirty="0"/>
              <a:t>Sobald eine Idee im </a:t>
            </a:r>
            <a:r>
              <a:rPr lang="de-DE" dirty="0" err="1"/>
              <a:t>Backlog</a:t>
            </a:r>
            <a:r>
              <a:rPr lang="de-DE" dirty="0"/>
              <a:t> ist, kann jedes Teammitglied diese Idee von 1-5 Sternen bewerten, wobei 5 großartig und 1 </a:t>
            </a:r>
            <a:r>
              <a:rPr lang="de-DE" dirty="0" err="1"/>
              <a:t>grottig</a:t>
            </a:r>
            <a:r>
              <a:rPr lang="de-DE" dirty="0"/>
              <a:t> ist. Klebt zu jedem vergebenen Stern entsprechende Klebepunkte auf die Idee.</a:t>
            </a:r>
            <a:endParaRPr lang="de-DE" dirty="0"/>
          </a:p>
          <a:p>
            <a:r>
              <a:rPr lang="de-DE" dirty="0"/>
              <a:t>Lasst Eurer </a:t>
            </a:r>
            <a:r>
              <a:rPr lang="de-DE" dirty="0" err="1"/>
              <a:t>Backlog</a:t>
            </a:r>
            <a:r>
              <a:rPr lang="de-DE" dirty="0"/>
              <a:t> noch 2 Wochen nachwirken und füllt es unter der Zeit mit weiteren Trainingsideen, die Euch während der Arbeit einfallen, und bewertet sie.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146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Wie gut sind wir?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25</cp:revision>
  <dcterms:modified xsi:type="dcterms:W3CDTF">2015-11-27T10:12:51Z</dcterms:modified>
</cp:coreProperties>
</file>