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1"/>
    <p:restoredTop sz="94671"/>
  </p:normalViewPr>
  <p:slideViewPr>
    <p:cSldViewPr snapToGrid="0" snapToObjects="1">
      <p:cViewPr>
        <p:scale>
          <a:sx n="200" d="100"/>
          <a:sy n="200" d="100"/>
        </p:scale>
        <p:origin x="72" y="768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3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331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21.11.15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/>
          <a:lstStyle/>
          <a:p>
            <a:fld id="{FF5B2BAF-DF38-0A48-A798-0C06E514FD52}" type="datetimeFigureOut">
              <a:rPr lang="de-DE" smtClean="0"/>
              <a:t>21.11.15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84332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TEXT 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0"/>
            <a:endParaRPr lang="de-DE" dirty="0" smtClean="0"/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b="0" baseline="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0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IDE </a:t>
            </a:r>
            <a:r>
              <a:rPr lang="de-DE" sz="1050" b="0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06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403388" rtl="0" eaLnBrk="1" latinLnBrk="0" hangingPunct="1">
        <a:spcBef>
          <a:spcPct val="0"/>
        </a:spcBef>
        <a:buNone/>
        <a:defRPr lang="de-DE" sz="2400" b="0" kern="1200" cap="all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0" indent="0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None/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8707" y="654182"/>
            <a:ext cx="5703570" cy="830997"/>
          </a:xfrm>
        </p:spPr>
        <p:txBody>
          <a:bodyPr/>
          <a:lstStyle/>
          <a:p>
            <a:r>
              <a:rPr lang="de-DE" cap="all" dirty="0"/>
              <a:t>Wann ist meine Idee </a:t>
            </a:r>
            <a:r>
              <a:rPr lang="de-DE" cap="all" dirty="0">
                <a:latin typeface="Avenir Light"/>
                <a:cs typeface="Avenir Light"/>
              </a:rPr>
              <a:t>Realität?</a:t>
            </a:r>
            <a:r>
              <a:rPr lang="de-DE" dirty="0" smtClean="0">
                <a:latin typeface="Avenir Light"/>
                <a:cs typeface="Avenir Light"/>
              </a:rPr>
              <a:t/>
            </a:r>
            <a:br>
              <a:rPr lang="de-DE" dirty="0" smtClean="0">
                <a:latin typeface="Avenir Light"/>
                <a:cs typeface="Avenir Light"/>
              </a:rPr>
            </a:b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266026" cy="3098797"/>
          </a:xfrm>
        </p:spPr>
        <p:txBody>
          <a:bodyPr>
            <a:noAutofit/>
          </a:bodyPr>
          <a:lstStyle/>
          <a:p>
            <a:pPr marL="269875" lvl="1" indent="-225425">
              <a:lnSpc>
                <a:spcPts val="1300"/>
              </a:lnSpc>
              <a:spcBef>
                <a:spcPts val="600"/>
              </a:spcBef>
            </a:pPr>
            <a:r>
              <a:rPr lang="de-DE" sz="900" dirty="0" smtClean="0"/>
              <a:t>Ein </a:t>
            </a:r>
            <a:r>
              <a:rPr lang="de-DE" sz="900" dirty="0" err="1" smtClean="0"/>
              <a:t>Ideenfluß</a:t>
            </a:r>
            <a:r>
              <a:rPr lang="de-DE" sz="900" dirty="0" smtClean="0"/>
              <a:t> bleibt dann in Schwung, wenn Ideen daraus auch umgesetzt werden. </a:t>
            </a:r>
          </a:p>
          <a:p>
            <a:pPr marL="269875" lvl="1" indent="-225425">
              <a:lnSpc>
                <a:spcPts val="1300"/>
              </a:lnSpc>
              <a:spcBef>
                <a:spcPts val="600"/>
              </a:spcBef>
            </a:pPr>
            <a:r>
              <a:rPr lang="de-DE" sz="900" dirty="0"/>
              <a:t>Wann wäre </a:t>
            </a:r>
            <a:r>
              <a:rPr lang="de-DE" sz="900" dirty="0" smtClean="0"/>
              <a:t>eine konkrete Idee realisiert? Welche Kriterien müssten erfüllt sein, damit Du Deine Idee als umgesetzt betrachtest?</a:t>
            </a:r>
          </a:p>
          <a:p>
            <a:pPr marL="269875" lvl="1" indent="-225425">
              <a:lnSpc>
                <a:spcPts val="1300"/>
              </a:lnSpc>
              <a:spcBef>
                <a:spcPts val="600"/>
              </a:spcBef>
            </a:pPr>
            <a:r>
              <a:rPr lang="de-DE" sz="900" dirty="0" smtClean="0"/>
              <a:t>Hier hilft ein </a:t>
            </a:r>
            <a:r>
              <a:rPr lang="de-DE" sz="900" dirty="0"/>
              <a:t>G</a:t>
            </a:r>
            <a:r>
              <a:rPr lang="de-DE" sz="900" dirty="0" smtClean="0"/>
              <a:t>edankenexperiment: </a:t>
            </a:r>
            <a:br>
              <a:rPr lang="de-DE" sz="900" dirty="0" smtClean="0"/>
            </a:br>
            <a:r>
              <a:rPr lang="de-DE" sz="900" dirty="0" smtClean="0"/>
              <a:t>Stell Dir vor, Du kommst morgens in Dein Büro und die Idee wäre umgesetzt. Woran würdest Du das merken? </a:t>
            </a:r>
          </a:p>
          <a:p>
            <a:pPr marL="269875" lvl="1" indent="-225425">
              <a:lnSpc>
                <a:spcPts val="1300"/>
              </a:lnSpc>
              <a:spcBef>
                <a:spcPts val="600"/>
              </a:spcBef>
            </a:pPr>
            <a:r>
              <a:rPr lang="de-DE" sz="900" dirty="0" smtClean="0"/>
              <a:t>Du kannst das Gedankenexperiment auch modifizieren und der jeweiligen Idee anpassen. z.B.: Angenommen, Du gehst vier </a:t>
            </a:r>
            <a:r>
              <a:rPr lang="de-DE" sz="900" dirty="0"/>
              <a:t>Wochen in den Urlaub. Woran </a:t>
            </a:r>
            <a:r>
              <a:rPr lang="de-DE" sz="900" dirty="0" smtClean="0"/>
              <a:t>würdest Du merken, </a:t>
            </a:r>
            <a:r>
              <a:rPr lang="de-DE" sz="900" dirty="0"/>
              <a:t>dass </a:t>
            </a:r>
            <a:r>
              <a:rPr lang="de-DE" sz="900" dirty="0" smtClean="0"/>
              <a:t>Deine </a:t>
            </a:r>
            <a:r>
              <a:rPr lang="de-DE" sz="900" dirty="0"/>
              <a:t>Idee </a:t>
            </a:r>
            <a:r>
              <a:rPr lang="de-DE" sz="900" dirty="0" smtClean="0"/>
              <a:t>realisiert wurde, </a:t>
            </a:r>
            <a:r>
              <a:rPr lang="de-DE" sz="900" dirty="0"/>
              <a:t>wenn </a:t>
            </a:r>
            <a:r>
              <a:rPr lang="de-DE" sz="900" dirty="0" smtClean="0"/>
              <a:t>Du wieder kommst?</a:t>
            </a:r>
          </a:p>
          <a:p>
            <a:pPr marL="269875" lvl="1" indent="-225425">
              <a:lnSpc>
                <a:spcPts val="1300"/>
              </a:lnSpc>
              <a:spcBef>
                <a:spcPts val="600"/>
              </a:spcBef>
            </a:pPr>
            <a:r>
              <a:rPr lang="de-DE" sz="900" dirty="0"/>
              <a:t>Du gibst Deinen Ideen damit eine Zielorientierung und bringst mehr Klarheit in Deine Ideen. </a:t>
            </a:r>
            <a:endParaRPr lang="de-DE" sz="900" dirty="0" smtClean="0"/>
          </a:p>
          <a:p>
            <a:pPr marL="269875" lvl="1" indent="-225425">
              <a:lnSpc>
                <a:spcPts val="1300"/>
              </a:lnSpc>
              <a:spcBef>
                <a:spcPts val="600"/>
              </a:spcBef>
            </a:pPr>
            <a:r>
              <a:rPr lang="de-DE" sz="900" dirty="0" smtClean="0"/>
              <a:t>Wichtig: Wende </a:t>
            </a:r>
            <a:r>
              <a:rPr lang="de-DE" sz="900" dirty="0"/>
              <a:t>diese Zielorientierung erst für reifere Ideen an wird, die bereits einen festen Platz in Deinem Ideen </a:t>
            </a:r>
            <a:r>
              <a:rPr lang="de-DE" sz="900" dirty="0" err="1"/>
              <a:t>Backlog</a:t>
            </a:r>
            <a:r>
              <a:rPr lang="de-DE" sz="900" dirty="0"/>
              <a:t> </a:t>
            </a:r>
            <a:r>
              <a:rPr lang="de-DE" sz="900" dirty="0" smtClean="0"/>
              <a:t>haben. Du kannst im Moment der Idee nicht wissen, was daraus entsteht. Benutze die Zielorientierung nicht, um Deinen inneren Zensor zu stärken und Deine neuen Ideen vorschnell abzuwürgen. </a:t>
            </a:r>
          </a:p>
          <a:p>
            <a:pPr marL="269875" lvl="1" indent="-225425">
              <a:lnSpc>
                <a:spcPts val="1300"/>
              </a:lnSpc>
              <a:spcBef>
                <a:spcPts val="600"/>
              </a:spcBef>
            </a:pPr>
            <a:r>
              <a:rPr lang="de-DE" sz="900" dirty="0" smtClean="0"/>
              <a:t>Du solltest nach wie vor alle Deine </a:t>
            </a:r>
            <a:r>
              <a:rPr lang="de-DE" sz="900" dirty="0"/>
              <a:t>I</a:t>
            </a:r>
            <a:r>
              <a:rPr lang="de-DE" sz="900" dirty="0" smtClean="0"/>
              <a:t>deen aufschreiben, egal, welche Chance sie auf Realisierung haben oder wie verrückt sie im ersten Moment klingen. Diese Ideen sind Dein kreatives Potential, das versiegt, wenn es vorschnell kanalisiert wird. </a:t>
            </a:r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166813" y="973847"/>
            <a:ext cx="5293995" cy="462329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>
            <a:lvl1pPr marL="0" indent="0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2300" kern="1200">
                <a:solidFill>
                  <a:srgbClr val="1191D1"/>
                </a:solidFill>
                <a:latin typeface="Avenir Book"/>
                <a:ea typeface="+mn-ea"/>
                <a:cs typeface="Avenir Book"/>
              </a:defRPr>
            </a:lvl1pPr>
            <a:lvl2pPr marL="403388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2pPr>
            <a:lvl3pPr marL="806775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3pPr>
            <a:lvl4pPr marL="1210163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4pPr>
            <a:lvl5pPr marL="1613550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5pPr>
            <a:lvl6pPr marL="2016938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20325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23713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27100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  <a:buNone/>
            </a:pPr>
            <a:r>
              <a:rPr lang="de-DE" sz="1000" cap="all" dirty="0" smtClean="0">
                <a:solidFill>
                  <a:srgbClr val="5D5E5F"/>
                </a:solidFill>
              </a:rPr>
              <a:t>Silke </a:t>
            </a:r>
            <a:r>
              <a:rPr lang="de-DE" sz="1000" cap="all" dirty="0" err="1" smtClean="0">
                <a:solidFill>
                  <a:srgbClr val="5D5E5F"/>
                </a:solidFill>
              </a:rPr>
              <a:t>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-558460" y="2431802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Schau Dir Deine Ideen an, die Du in den letzten Wochen notiert hast</a:t>
            </a:r>
            <a:endParaRPr lang="de-DE" sz="11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Suche Dir 8 Ideen heraus und überlege Dir, wann Du sie als umgesetzt betrachten würdest. Was wäre dann anders? Woran würdest Du merken, dass sie implementiert sind?</a:t>
            </a:r>
          </a:p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Notiere Dir diese Implementierungsergebnisse zu der jeweiligen Idee in Dein Ideen </a:t>
            </a:r>
            <a:r>
              <a:rPr lang="de-DE" sz="1100" dirty="0" err="1" smtClean="0">
                <a:latin typeface="Avenir Book" charset="0"/>
                <a:ea typeface="Avenir Book" charset="0"/>
                <a:cs typeface="Avenir Book" charset="0"/>
              </a:rPr>
              <a:t>Backlog</a:t>
            </a: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 und besprich sie mit Deinem </a:t>
            </a:r>
            <a:r>
              <a:rPr lang="de-DE" sz="1100" dirty="0">
                <a:latin typeface="Avenir Book" charset="0"/>
                <a:ea typeface="Avenir Book" charset="0"/>
                <a:cs typeface="Avenir Book" charset="0"/>
              </a:rPr>
              <a:t>Team oder Deinen </a:t>
            </a: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Trainingspartnern</a:t>
            </a: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0" indent="0">
              <a:buNone/>
            </a:pPr>
            <a:endParaRPr lang="de-DE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Bild 2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75" y="3470352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Wann ist meine Idee Realität? 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69</cp:revision>
  <cp:lastPrinted>2015-03-26T09:33:33Z</cp:lastPrinted>
  <dcterms:created xsi:type="dcterms:W3CDTF">2015-03-26T08:30:55Z</dcterms:created>
  <dcterms:modified xsi:type="dcterms:W3CDTF">2015-11-21T13:53:54Z</dcterms:modified>
</cp:coreProperties>
</file>