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03">
          <p15:clr>
            <a:srgbClr val="A4A3A4"/>
          </p15:clr>
        </p15:guide>
        <p15:guide id="2" pos="7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31"/>
    <p:restoredTop sz="94671"/>
  </p:normalViewPr>
  <p:slideViewPr>
    <p:cSldViewPr snapToGrid="0" snapToObjects="1">
      <p:cViewPr>
        <p:scale>
          <a:sx n="200" d="100"/>
          <a:sy n="200" d="100"/>
        </p:scale>
        <p:origin x="72" y="1056"/>
      </p:cViewPr>
      <p:guideLst>
        <p:guide orient="horz" pos="1103"/>
        <p:guide pos="77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3.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feld 11"/>
          <p:cNvSpPr txBox="1"/>
          <p:nvPr userDrawn="1"/>
        </p:nvSpPr>
        <p:spPr>
          <a:xfrm>
            <a:off x="1174413" y="87331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21.11.15</a:t>
            </a:fld>
            <a:endParaRPr lang="de-DE" sz="600" dirty="0">
              <a:solidFill>
                <a:srgbClr val="5D5E5F"/>
              </a:solidFill>
              <a:latin typeface="Avenir Light"/>
              <a:cs typeface="Avenir Light"/>
            </a:endParaRPr>
          </a:p>
        </p:txBody>
      </p:sp>
      <p:sp>
        <p:nvSpPr>
          <p:cNvPr id="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a:xfrm>
            <a:off x="378144" y="4940886"/>
            <a:ext cx="1764665" cy="283817"/>
          </a:xfrm>
          <a:prstGeom prst="rect">
            <a:avLst/>
          </a:prstGeom>
        </p:spPr>
        <p:txBody>
          <a:bodyPr/>
          <a:lstStyle/>
          <a:p>
            <a:fld id="{FF5B2BAF-DF38-0A48-A798-0C06E514FD52}" type="datetimeFigureOut">
              <a:rPr lang="de-DE" smtClean="0"/>
              <a:t>21.11.15</a:t>
            </a:fld>
            <a:endParaRPr lang="de-DE" dirty="0"/>
          </a:p>
        </p:txBody>
      </p:sp>
      <p:sp>
        <p:nvSpPr>
          <p:cNvPr id="4" name="Fußzeilenplatzhalter 3"/>
          <p:cNvSpPr>
            <a:spLocks noGrp="1"/>
          </p:cNvSpPr>
          <p:nvPr>
            <p:ph type="ftr" sz="quarter" idx="11"/>
          </p:nvPr>
        </p:nvSpPr>
        <p:spPr>
          <a:xfrm>
            <a:off x="2583974" y="4940886"/>
            <a:ext cx="2394903" cy="283817"/>
          </a:xfrm>
          <a:prstGeom prst="rect">
            <a:avLst/>
          </a:prstGeom>
        </p:spPr>
        <p:txBody>
          <a:bodyPr/>
          <a:lstStyle/>
          <a:p>
            <a:endParaRPr lang="de-DE"/>
          </a:p>
        </p:txBody>
      </p:sp>
      <p:sp>
        <p:nvSpPr>
          <p:cNvPr id="5" name="Foliennummernplatzhalter 4"/>
          <p:cNvSpPr>
            <a:spLocks noGrp="1"/>
          </p:cNvSpPr>
          <p:nvPr>
            <p:ph type="sldNum" sz="quarter" idx="12"/>
          </p:nvPr>
        </p:nvSpPr>
        <p:spPr>
          <a:xfrm>
            <a:off x="5420044" y="4940886"/>
            <a:ext cx="1764665" cy="283817"/>
          </a:xfrm>
          <a:prstGeom prst="rect">
            <a:avLst/>
          </a:prstGeom>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userDrawn="1"/>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843323"/>
            <a:ext cx="4358863" cy="461665"/>
          </a:xfrm>
          <a:prstGeom prst="rect">
            <a:avLst/>
          </a:prstGeom>
          <a:noFill/>
        </p:spPr>
        <p:txBody>
          <a:bodyPr wrap="square" rtlCol="0">
            <a:spAutoFit/>
          </a:bodyPr>
          <a:lstStyle/>
          <a:p>
            <a:r>
              <a:rPr lang="de-DE" sz="2400" dirty="0" smtClean="0">
                <a:solidFill>
                  <a:srgbClr val="1191D1"/>
                </a:solidFill>
                <a:latin typeface="Avenir Heavy"/>
                <a:cs typeface="Avenir Heavy"/>
              </a:rPr>
              <a:t>TEXT </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0"/>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b="0" baseline="0" dirty="0" smtClean="0">
                <a:solidFill>
                  <a:schemeClr val="bg1"/>
                </a:solidFill>
                <a:latin typeface="Avenir Book"/>
                <a:cs typeface="Avenir Book"/>
              </a:rPr>
              <a:t> </a:t>
            </a:r>
            <a:r>
              <a:rPr lang="de-DE" sz="1050" b="0" baseline="0" dirty="0" smtClean="0">
                <a:solidFill>
                  <a:schemeClr val="bg1"/>
                </a:solidFill>
                <a:latin typeface="Avenir Heavy"/>
                <a:cs typeface="Avenir Heavy"/>
              </a:rPr>
              <a:t>IDE </a:t>
            </a:r>
            <a:r>
              <a:rPr lang="de-DE" sz="1050" b="0" baseline="0" dirty="0" smtClean="0">
                <a:solidFill>
                  <a:schemeClr val="bg1"/>
                </a:solidFill>
                <a:latin typeface="Avenir Heavy"/>
                <a:cs typeface="Avenir Heavy"/>
              </a:rPr>
              <a:t>07</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l" defTabSz="403388" rtl="0" eaLnBrk="1" latinLnBrk="0" hangingPunct="1">
        <a:spcBef>
          <a:spcPct val="0"/>
        </a:spcBef>
        <a:buNone/>
        <a:defRPr lang="de-DE" sz="2400" b="0" kern="1200" cap="all" baseline="0">
          <a:solidFill>
            <a:srgbClr val="1191D1"/>
          </a:solidFill>
          <a:latin typeface="Avenir Heavy"/>
          <a:ea typeface="+mn-ea"/>
          <a:cs typeface="Avenir Heavy"/>
        </a:defRPr>
      </a:lvl1pPr>
    </p:titleStyle>
    <p:bodyStyle>
      <a:lvl1pPr marL="0" indent="0" algn="l" defTabSz="403388" rtl="0" eaLnBrk="1" latinLnBrk="0" hangingPunct="1">
        <a:spcBef>
          <a:spcPct val="20000"/>
        </a:spcBef>
        <a:buClr>
          <a:srgbClr val="1191D1"/>
        </a:buClr>
        <a:buSzPct val="190000"/>
        <a:buFontTx/>
        <a:buNone/>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48707" y="654182"/>
            <a:ext cx="5703570" cy="461665"/>
          </a:xfrm>
        </p:spPr>
        <p:txBody>
          <a:bodyPr/>
          <a:lstStyle/>
          <a:p>
            <a:r>
              <a:rPr lang="de-DE" cap="all" dirty="0" smtClean="0"/>
              <a:t>Ideen </a:t>
            </a:r>
            <a:r>
              <a:rPr lang="de-DE" cap="all" dirty="0" smtClean="0">
                <a:latin typeface="Avenir Light"/>
                <a:cs typeface="Avenir Light"/>
              </a:rPr>
              <a:t>Priorisieren</a:t>
            </a:r>
            <a:endParaRPr lang="de-DE" dirty="0">
              <a:latin typeface="Avenir Light"/>
              <a:cs typeface="Avenir Light"/>
            </a:endParaRPr>
          </a:p>
        </p:txBody>
      </p:sp>
      <p:sp>
        <p:nvSpPr>
          <p:cNvPr id="6" name="Textplatzhalter 2"/>
          <p:cNvSpPr>
            <a:spLocks noGrp="1"/>
          </p:cNvSpPr>
          <p:nvPr>
            <p:ph idx="13"/>
          </p:nvPr>
        </p:nvSpPr>
        <p:spPr>
          <a:xfrm>
            <a:off x="858838" y="1568452"/>
            <a:ext cx="6266026" cy="3098797"/>
          </a:xfrm>
        </p:spPr>
        <p:txBody>
          <a:bodyPr>
            <a:noAutofit/>
          </a:bodyPr>
          <a:lstStyle/>
          <a:p>
            <a:pPr marL="269875" lvl="1" indent="-225425">
              <a:lnSpc>
                <a:spcPts val="1300"/>
              </a:lnSpc>
              <a:spcBef>
                <a:spcPts val="600"/>
              </a:spcBef>
            </a:pPr>
            <a:r>
              <a:rPr lang="de-DE" sz="900" dirty="0" smtClean="0"/>
              <a:t>Du gibst Deinen Ideen mehr Raum, wenn Du Dich mit Ihnen auseinandersetzt.</a:t>
            </a:r>
          </a:p>
          <a:p>
            <a:pPr marL="269875" lvl="1" indent="-225425">
              <a:lnSpc>
                <a:spcPts val="1300"/>
              </a:lnSpc>
              <a:spcBef>
                <a:spcPts val="600"/>
              </a:spcBef>
            </a:pPr>
            <a:r>
              <a:rPr lang="de-DE" sz="900" dirty="0" smtClean="0"/>
              <a:t>Am Anfang ist eine Idee wie ein sehr zartes Pflänzchen und deshalb ist es gut, sie einfach zu notieren. Das reicht völlig fürs Erste. Dann kann sie in Ruhe reifen oder wachsen.</a:t>
            </a:r>
          </a:p>
          <a:p>
            <a:pPr marL="269875" lvl="1" indent="-225425">
              <a:lnSpc>
                <a:spcPts val="1300"/>
              </a:lnSpc>
              <a:spcBef>
                <a:spcPts val="600"/>
              </a:spcBef>
            </a:pPr>
            <a:r>
              <a:rPr lang="de-DE" sz="900" dirty="0" smtClean="0"/>
              <a:t>Wenn sie etwas stabiler geworden ist, kannst Du sie kategorisieren (siehe IDE 03 „Muster in meinen Ideen“) und ihr eine Zielorientierung geben (siehe IDE 06 „Wann ist meine Idee Realität“?).</a:t>
            </a:r>
          </a:p>
          <a:p>
            <a:pPr marL="269875" lvl="1" indent="-225425">
              <a:lnSpc>
                <a:spcPts val="1300"/>
              </a:lnSpc>
              <a:spcBef>
                <a:spcPts val="600"/>
              </a:spcBef>
            </a:pPr>
            <a:r>
              <a:rPr lang="de-DE" sz="900" dirty="0" smtClean="0"/>
              <a:t>Eine weitere Möglichkeit der Auseinandersetzung mit Deinen Ideen ist, sie zu gewichten bzw. zu priorisieren. </a:t>
            </a:r>
          </a:p>
          <a:p>
            <a:pPr marL="269875" lvl="1" indent="-225425">
              <a:lnSpc>
                <a:spcPts val="1300"/>
              </a:lnSpc>
              <a:spcBef>
                <a:spcPts val="600"/>
              </a:spcBef>
            </a:pPr>
            <a:r>
              <a:rPr lang="de-DE" sz="900" dirty="0" smtClean="0"/>
              <a:t>Das kannst Du auf verschiedene Art und Weise machen, z.B. durch eine Sternebewertung oder sie einfach durch die Reihenfolge in Deinem </a:t>
            </a:r>
            <a:r>
              <a:rPr lang="de-DE" sz="900" dirty="0" err="1" smtClean="0"/>
              <a:t>Backlog</a:t>
            </a:r>
            <a:r>
              <a:rPr lang="de-DE" sz="900" dirty="0" smtClean="0"/>
              <a:t>.</a:t>
            </a:r>
          </a:p>
          <a:p>
            <a:pPr marL="269875" lvl="1" indent="-225425">
              <a:lnSpc>
                <a:spcPts val="1300"/>
              </a:lnSpc>
              <a:spcBef>
                <a:spcPts val="600"/>
              </a:spcBef>
            </a:pPr>
            <a:r>
              <a:rPr lang="de-DE" sz="900" dirty="0" smtClean="0"/>
              <a:t>Deine aus Deiner persönlichen Sicht wichtigsten Ideen haben dann die höchste Bewertung oder stehen ganz oben, Du hast Dich mit Ihnen unter einem neuen Aspekt auseinandergesetzt und sie </a:t>
            </a:r>
            <a:r>
              <a:rPr lang="de-DE" sz="900" dirty="0" err="1" smtClean="0"/>
              <a:t>ggf</a:t>
            </a:r>
            <a:r>
              <a:rPr lang="de-DE" sz="900" dirty="0" smtClean="0"/>
              <a:t>, auch ergänzt oder verfeinert.</a:t>
            </a:r>
          </a:p>
          <a:p>
            <a:pPr marL="269875" lvl="1" indent="-225425">
              <a:lnSpc>
                <a:spcPts val="1300"/>
              </a:lnSpc>
              <a:spcBef>
                <a:spcPts val="600"/>
              </a:spcBef>
            </a:pPr>
            <a:r>
              <a:rPr lang="de-DE" sz="900" dirty="0" smtClean="0"/>
              <a:t>Vor allem aber hast Du Deine Wahrnehmung hinsichtlich der Wertigkeit Deiner Ideen trainiert. Du bekommst ein Gefühl dafür, welche Ideen verworfen werden können und welche weiterentwickelt werden sollten. </a:t>
            </a:r>
          </a:p>
          <a:p>
            <a:pPr marL="269875" lvl="1" indent="-225425">
              <a:lnSpc>
                <a:spcPts val="1300"/>
              </a:lnSpc>
              <a:spcBef>
                <a:spcPts val="600"/>
              </a:spcBef>
            </a:pPr>
            <a:r>
              <a:rPr lang="de-DE" sz="900" dirty="0" smtClean="0"/>
              <a:t>Es ist jedoch wichtig, den </a:t>
            </a:r>
            <a:r>
              <a:rPr lang="de-DE" sz="900" dirty="0" err="1" smtClean="0"/>
              <a:t>Ideenfluß</a:t>
            </a:r>
            <a:r>
              <a:rPr lang="de-DE" sz="900" dirty="0" smtClean="0"/>
              <a:t> nicht durch eine vorschnelle Bewertung abzuwürgen und weiterhin kontinuierlich Deine Ideen aufzuschreiben. Du würdest sonst Pflänzchen ausreißen, von denen Du nicht weißt, wozu sie heranreifen können.</a:t>
            </a:r>
          </a:p>
        </p:txBody>
      </p:sp>
      <p:sp>
        <p:nvSpPr>
          <p:cNvPr id="7" name="Untertitel 2"/>
          <p:cNvSpPr txBox="1">
            <a:spLocks/>
          </p:cNvSpPr>
          <p:nvPr/>
        </p:nvSpPr>
        <p:spPr>
          <a:xfrm>
            <a:off x="1166813" y="973847"/>
            <a:ext cx="5293995" cy="462329"/>
          </a:xfrm>
          <a:prstGeom prst="rect">
            <a:avLst/>
          </a:prstGeom>
          <a:noFill/>
        </p:spPr>
        <p:txBody>
          <a:bodyPr vert="horz" lIns="80678" tIns="40339" rIns="80678" bIns="40339" rtlCol="0">
            <a:normAutofit/>
          </a:bodyPr>
          <a:lstStyle>
            <a:lvl1pPr marL="0" indent="0" algn="l" defTabSz="403388" rtl="0" eaLnBrk="1" latinLnBrk="0" hangingPunct="1">
              <a:spcBef>
                <a:spcPct val="20000"/>
              </a:spcBef>
              <a:buClr>
                <a:srgbClr val="1191D1"/>
              </a:buClr>
              <a:buSzPct val="190000"/>
              <a:buFontTx/>
              <a:buNone/>
              <a:defRPr sz="2300" kern="1200">
                <a:solidFill>
                  <a:srgbClr val="1191D1"/>
                </a:solidFill>
                <a:latin typeface="Avenir Book"/>
                <a:ea typeface="+mn-ea"/>
                <a:cs typeface="Avenir Book"/>
              </a:defRPr>
            </a:lvl1pPr>
            <a:lvl2pPr marL="403388"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2pPr>
            <a:lvl3pPr marL="806775"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3pPr>
            <a:lvl4pPr marL="1210163"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4pPr>
            <a:lvl5pPr marL="1613550"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5pPr>
            <a:lvl6pPr marL="2016938"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6pPr>
            <a:lvl7pPr marL="2420325"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7pPr>
            <a:lvl8pPr marL="2823713"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8pPr>
            <a:lvl9pPr marL="3227100"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9pPr>
          </a:lstStyle>
          <a:p>
            <a:pPr marL="171450" indent="-171450">
              <a:lnSpc>
                <a:spcPct val="150000"/>
              </a:lnSpc>
              <a:spcBef>
                <a:spcPts val="0"/>
              </a:spcBef>
              <a:buClr>
                <a:srgbClr val="229237"/>
              </a:buClr>
              <a:buSzPct val="250000"/>
              <a:buFont typeface="Arial"/>
              <a:buNone/>
            </a:pPr>
            <a:r>
              <a:rPr lang="de-DE" sz="1000" cap="all" dirty="0" smtClean="0">
                <a:solidFill>
                  <a:srgbClr val="5D5E5F"/>
                </a:solidFill>
              </a:rPr>
              <a:t>Silke </a:t>
            </a:r>
            <a:r>
              <a:rPr lang="de-DE" sz="1000" cap="all" dirty="0" err="1" smtClean="0">
                <a:solidFill>
                  <a:srgbClr val="5D5E5F"/>
                </a:solidFill>
              </a:rPr>
              <a:t>Kainzbauer</a:t>
            </a:r>
            <a:endParaRPr lang="de-DE" sz="1000" cap="all" dirty="0">
              <a:solidFill>
                <a:srgbClr val="5D5E5F"/>
              </a:solidFill>
            </a:endParaRPr>
          </a:p>
        </p:txBody>
      </p:sp>
      <p:sp>
        <p:nvSpPr>
          <p:cNvPr id="3" name="Textfeld 2"/>
          <p:cNvSpPr txBox="1"/>
          <p:nvPr/>
        </p:nvSpPr>
        <p:spPr>
          <a:xfrm>
            <a:off x="-558460" y="2431802"/>
            <a:ext cx="184666" cy="338554"/>
          </a:xfrm>
          <a:prstGeom prst="rect">
            <a:avLst/>
          </a:prstGeom>
          <a:noFill/>
        </p:spPr>
        <p:txBody>
          <a:bodyPr wrap="none" rtlCol="0">
            <a:spAutoFit/>
          </a:bodyPr>
          <a:lstStyle/>
          <a:p>
            <a:endParaRPr lang="de-DE"/>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ts val="1600"/>
              </a:lnSpc>
              <a:spcBef>
                <a:spcPts val="1000"/>
              </a:spcBef>
            </a:pPr>
            <a:r>
              <a:rPr lang="de-DE" sz="1100" dirty="0" smtClean="0">
                <a:latin typeface="Avenir Book" charset="0"/>
                <a:ea typeface="Avenir Book" charset="0"/>
                <a:cs typeface="Avenir Book" charset="0"/>
              </a:rPr>
              <a:t>Schau Dir Deine Ideenbacklog an und gewichte Deine Ideen.</a:t>
            </a:r>
            <a:endParaRPr lang="de-DE" sz="1100" dirty="0" smtClean="0">
              <a:latin typeface="Avenir Book" charset="0"/>
              <a:ea typeface="Avenir Book" charset="0"/>
              <a:cs typeface="Avenir Book" charset="0"/>
            </a:endParaRPr>
          </a:p>
          <a:p>
            <a:pPr>
              <a:lnSpc>
                <a:spcPts val="1600"/>
              </a:lnSpc>
              <a:spcBef>
                <a:spcPts val="1000"/>
              </a:spcBef>
            </a:pPr>
            <a:r>
              <a:rPr lang="de-DE" sz="1100" dirty="0" smtClean="0">
                <a:latin typeface="Avenir Book" charset="0"/>
                <a:ea typeface="Avenir Book" charset="0"/>
                <a:cs typeface="Avenir Book" charset="0"/>
              </a:rPr>
              <a:t>Du kannst sie durch die Reihenfolge im </a:t>
            </a:r>
            <a:r>
              <a:rPr lang="de-DE" sz="1100" dirty="0" err="1" smtClean="0">
                <a:latin typeface="Avenir Book" charset="0"/>
                <a:ea typeface="Avenir Book" charset="0"/>
                <a:cs typeface="Avenir Book" charset="0"/>
              </a:rPr>
              <a:t>Backlog</a:t>
            </a:r>
            <a:r>
              <a:rPr lang="de-DE" sz="1100" dirty="0" smtClean="0">
                <a:latin typeface="Avenir Book" charset="0"/>
                <a:ea typeface="Avenir Book" charset="0"/>
                <a:cs typeface="Avenir Book" charset="0"/>
              </a:rPr>
              <a:t> priorisieren (wichtigste Idee oben) oder sie mit Sternen bewerten </a:t>
            </a:r>
            <a:r>
              <a:rPr lang="de-DE" sz="1100" dirty="0" smtClean="0"/>
              <a:t>(</a:t>
            </a:r>
            <a:r>
              <a:rPr lang="de-DE" sz="1100" dirty="0"/>
              <a:t>1 – 5 Sterne, je mehr Sterne, desto wichtiger</a:t>
            </a:r>
            <a:r>
              <a:rPr lang="de-DE" sz="1100" dirty="0" smtClean="0"/>
              <a:t>).</a:t>
            </a:r>
          </a:p>
          <a:p>
            <a:pPr>
              <a:lnSpc>
                <a:spcPts val="1600"/>
              </a:lnSpc>
              <a:spcBef>
                <a:spcPts val="1000"/>
              </a:spcBef>
            </a:pPr>
            <a:r>
              <a:rPr lang="de-DE" sz="1100" dirty="0" smtClean="0">
                <a:latin typeface="Avenir Book" charset="0"/>
                <a:ea typeface="Avenir Book" charset="0"/>
                <a:cs typeface="Avenir Book" charset="0"/>
              </a:rPr>
              <a:t>Zeige Dein priorisiertes Ideen </a:t>
            </a:r>
            <a:r>
              <a:rPr lang="de-DE" sz="1100" dirty="0" err="1" smtClean="0">
                <a:latin typeface="Avenir Book" charset="0"/>
                <a:ea typeface="Avenir Book" charset="0"/>
                <a:cs typeface="Avenir Book" charset="0"/>
              </a:rPr>
              <a:t>B</a:t>
            </a:r>
            <a:r>
              <a:rPr lang="de-DE" sz="1100" dirty="0" err="1" smtClean="0">
                <a:latin typeface="Avenir Book" charset="0"/>
                <a:ea typeface="Avenir Book" charset="0"/>
                <a:cs typeface="Avenir Book" charset="0"/>
              </a:rPr>
              <a:t>acklog</a:t>
            </a:r>
            <a:r>
              <a:rPr lang="de-DE" sz="1100" dirty="0" smtClean="0">
                <a:latin typeface="Avenir Book" charset="0"/>
                <a:ea typeface="Avenir Book" charset="0"/>
                <a:cs typeface="Avenir Book" charset="0"/>
              </a:rPr>
              <a:t> Deinem </a:t>
            </a:r>
            <a:r>
              <a:rPr lang="de-DE" sz="1100" dirty="0">
                <a:latin typeface="Avenir Book" charset="0"/>
                <a:ea typeface="Avenir Book" charset="0"/>
                <a:cs typeface="Avenir Book" charset="0"/>
              </a:rPr>
              <a:t>Team oder Deinen </a:t>
            </a:r>
            <a:r>
              <a:rPr lang="de-DE" sz="1100" dirty="0" smtClean="0">
                <a:latin typeface="Avenir Book" charset="0"/>
                <a:ea typeface="Avenir Book" charset="0"/>
                <a:cs typeface="Avenir Book" charset="0"/>
              </a:rPr>
              <a:t>Trainingspartnern</a:t>
            </a:r>
            <a:r>
              <a:rPr lang="de-DE" sz="1100" dirty="0" smtClean="0">
                <a:latin typeface="Avenir Book" charset="0"/>
                <a:ea typeface="Avenir Book" charset="0"/>
                <a:cs typeface="Avenir Book" charset="0"/>
              </a:rPr>
              <a:t>.</a:t>
            </a:r>
          </a:p>
          <a:p>
            <a:pPr marL="0" indent="0">
              <a:buNone/>
            </a:pPr>
            <a:endParaRPr lang="de-DE" sz="1200" dirty="0">
              <a:latin typeface="Avenir Book" charset="0"/>
              <a:ea typeface="Avenir Book" charset="0"/>
              <a:cs typeface="Avenir Book" charset="0"/>
            </a:endParaRPr>
          </a:p>
        </p:txBody>
      </p:sp>
      <p:pic>
        <p:nvPicPr>
          <p:cNvPr id="3" name="Bild 2" descr="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975" y="3470352"/>
            <a:ext cx="939800" cy="9144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296</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Ideen Priorisieren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73</cp:revision>
  <cp:lastPrinted>2015-03-26T09:33:33Z</cp:lastPrinted>
  <dcterms:created xsi:type="dcterms:W3CDTF">2015-03-26T08:30:55Z</dcterms:created>
  <dcterms:modified xsi:type="dcterms:W3CDTF">2015-11-21T14:26:25Z</dcterms:modified>
</cp:coreProperties>
</file>