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600" y="-11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l-P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pl-P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06</a:t>
            </a:r>
            <a:endParaRPr lang="pl-P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30.10.15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30.10.15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l-P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pl-P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06</a:t>
            </a:r>
            <a:endParaRPr lang="pl-P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30.10.15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l-P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pl-P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06</a:t>
            </a:r>
            <a:endParaRPr lang="pl-P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06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Nachdem Du Dir ein </a:t>
            </a:r>
            <a:r>
              <a:rPr lang="de-DE" sz="1100" dirty="0" err="1" smtClean="0"/>
              <a:t>Backlog</a:t>
            </a:r>
            <a:r>
              <a:rPr lang="de-DE" sz="1100" dirty="0" smtClean="0"/>
              <a:t> mit Deinen Schreibideen erstellt (</a:t>
            </a:r>
            <a:r>
              <a:rPr lang="de-DE" sz="1100" dirty="0" smtClean="0"/>
              <a:t>WRI 02</a:t>
            </a:r>
            <a:r>
              <a:rPr lang="de-DE" sz="1100" dirty="0" smtClean="0"/>
              <a:t>) und es priorisiert hast (</a:t>
            </a:r>
            <a:r>
              <a:rPr lang="de-DE" sz="1100" dirty="0" smtClean="0"/>
              <a:t>WRI </a:t>
            </a:r>
            <a:r>
              <a:rPr lang="de-DE" sz="1100" dirty="0" smtClean="0"/>
              <a:t>04), ist der nächste Schritt, anderen von Deinen Ideen zu erzählen. </a:t>
            </a:r>
            <a:endParaRPr lang="de-DE" sz="1100" dirty="0" smtClean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100" dirty="0" err="1" smtClean="0"/>
              <a:t>Jedesmal</a:t>
            </a:r>
            <a:r>
              <a:rPr lang="de-DE" sz="1100" dirty="0" smtClean="0"/>
              <a:t>, wenn Du die Idee mit jemand diskutierst, bekommst Du neue Perspektiven dazu. Du siehst Deine Idee dadurch neu und kannst Dich durch die Sichtweise des oder der anderen inspirieren lassen.</a:t>
            </a:r>
            <a:r>
              <a:rPr lang="de-DE" sz="1100" dirty="0"/>
              <a:t> </a:t>
            </a:r>
            <a:endParaRPr lang="de-DE" sz="1100" dirty="0" smtClean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Es gibt aber noch einen weiteren Aspekt, der nicht zu unterschätzen ist:</a:t>
            </a:r>
            <a:br>
              <a:rPr lang="de-DE" sz="1100" dirty="0" smtClean="0"/>
            </a:br>
            <a:r>
              <a:rPr lang="de-DE" sz="1100" dirty="0" smtClean="0"/>
              <a:t>Wenn Du bei anderen Zeit einforderst, um über Deine Idee zu sprechen, </a:t>
            </a:r>
            <a:br>
              <a:rPr lang="de-DE" sz="1100" dirty="0" smtClean="0"/>
            </a:br>
            <a:r>
              <a:rPr lang="de-DE" sz="1100" dirty="0" smtClean="0"/>
              <a:t>gibst Du Deinen eigenen </a:t>
            </a:r>
            <a:r>
              <a:rPr lang="de-DE" sz="1100" dirty="0"/>
              <a:t>Ideen </a:t>
            </a:r>
            <a:r>
              <a:rPr lang="de-DE" sz="1100" dirty="0" smtClean="0"/>
              <a:t>Raum. Sie sind Dir wichtig genug, um diesen Weg zu gehen.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In den Ideen-Gesprächen geht es nicht um Resultate und auch nicht um die Bewertung Deiner Idee. Es geht um den Austausch von Perspektiven </a:t>
            </a:r>
            <a:r>
              <a:rPr lang="de-DE" sz="1100" dirty="0" smtClean="0"/>
              <a:t>und Inspiration.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Dein Ideenbacklog ist Deine Grundlage dazu und läuft kontinuierlich weiter. Du solltest ihn während </a:t>
            </a:r>
            <a:r>
              <a:rPr lang="de-DE" sz="1100" dirty="0"/>
              <a:t>des ganzen Schreibprozesses immer weiter füllen und immer wieder neu priorisieren.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050" dirty="0" smtClean="0"/>
              <a:t>Nimm eine Eine </a:t>
            </a:r>
            <a:r>
              <a:rPr lang="de-DE" sz="1050" dirty="0"/>
              <a:t>Idee mit hoher Priorität </a:t>
            </a:r>
            <a:r>
              <a:rPr lang="de-DE" sz="1050" dirty="0" smtClean="0"/>
              <a:t>aus deinem Ideen-</a:t>
            </a:r>
            <a:r>
              <a:rPr lang="de-DE" sz="1050" dirty="0" err="1" smtClean="0"/>
              <a:t>Backlog</a:t>
            </a:r>
            <a:r>
              <a:rPr lang="de-DE" sz="1050" dirty="0" smtClean="0"/>
              <a:t>..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050" dirty="0" smtClean="0"/>
              <a:t>Suche Dir einen oder mehrere Gesprächspartner und diskutiere eine definierte Zeiteinheit  über Deine Idee (z.B. eine Tomate lang , siehe Trainingskarte TOM 01)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050" dirty="0" smtClean="0"/>
              <a:t>Diskutiere auf diese Weise innerhalb von 2 Wochen 8 mal mit einem oder mehreren Gesprächspartnern über jeweils eine Deiner Ideen.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050" dirty="0"/>
              <a:t>Insgesamt solltest Du </a:t>
            </a:r>
            <a:r>
              <a:rPr lang="de-DE" sz="1050" dirty="0" smtClean="0"/>
              <a:t>4  - 8 verschiedene </a:t>
            </a:r>
            <a:r>
              <a:rPr lang="de-DE" sz="1050" dirty="0"/>
              <a:t>Ideen diskutiert </a:t>
            </a:r>
            <a:r>
              <a:rPr lang="de-DE" sz="1050" dirty="0" smtClean="0"/>
              <a:t>haben, d.h.</a:t>
            </a:r>
            <a:br>
              <a:rPr lang="de-DE" sz="1050" dirty="0" smtClean="0"/>
            </a:br>
            <a:r>
              <a:rPr lang="de-DE" sz="1050" dirty="0" smtClean="0"/>
              <a:t>Du kannst </a:t>
            </a:r>
            <a:r>
              <a:rPr lang="de-DE" sz="1050" dirty="0" err="1" smtClean="0"/>
              <a:t>jedesmal</a:t>
            </a:r>
            <a:r>
              <a:rPr lang="de-DE" sz="1050" dirty="0" smtClean="0"/>
              <a:t> über eine andere Idee diskutieren oder auch verschiedene Diskussionen mit unterschiedlichen </a:t>
            </a:r>
            <a:r>
              <a:rPr lang="de-DE" sz="1050" dirty="0" err="1" smtClean="0"/>
              <a:t>Gesprächspartnenr</a:t>
            </a:r>
            <a:r>
              <a:rPr lang="de-DE" sz="1050" dirty="0" smtClean="0"/>
              <a:t> zu einer Idee haben.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de-DE" sz="1050" smtClean="0"/>
              <a:t>Wichtig: In </a:t>
            </a:r>
            <a:r>
              <a:rPr lang="de-DE" sz="1050" dirty="0" smtClean="0"/>
              <a:t>diesen Diskussionen geht es nicht um Ergebnisse und es geht auch </a:t>
            </a:r>
            <a:br>
              <a:rPr lang="de-DE" sz="1050" dirty="0" smtClean="0"/>
            </a:br>
            <a:r>
              <a:rPr lang="de-DE" sz="1050" dirty="0" smtClean="0"/>
              <a:t>nicht darum, die Idee zu bewerten, sondern darum, Perspektiven</a:t>
            </a:r>
            <a:br>
              <a:rPr lang="de-DE" sz="1050" dirty="0" smtClean="0"/>
            </a:br>
            <a:r>
              <a:rPr lang="de-DE" sz="1050" dirty="0" smtClean="0"/>
              <a:t> auszutauschen und sich inspirieren </a:t>
            </a:r>
            <a:r>
              <a:rPr lang="de-DE" sz="1050" smtClean="0"/>
              <a:t>zu lassen!</a:t>
            </a:r>
            <a:endParaRPr lang="de-DE" sz="1050" dirty="0" smtClean="0"/>
          </a:p>
          <a:p>
            <a:pPr lvl="0"/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159</Words>
  <Application>Microsoft Macintosh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17</cp:revision>
  <dcterms:modified xsi:type="dcterms:W3CDTF">2015-10-30T12:26:02Z</dcterms:modified>
</cp:coreProperties>
</file>