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1600"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30.10.15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06</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Ideen </a:t>
            </a:r>
            <a:r>
              <a:rPr lang="de-DE" dirty="0" smtClean="0">
                <a:latin typeface="Avenir Light"/>
                <a:cs typeface="Avenir Light"/>
              </a:rPr>
              <a:t>erzählen</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500"/>
              </a:lnSpc>
              <a:spcBef>
                <a:spcPts val="800"/>
              </a:spcBef>
            </a:pPr>
            <a:r>
              <a:rPr lang="de-DE" sz="1100" dirty="0" smtClean="0"/>
              <a:t>Nachdem Du Dir ein </a:t>
            </a:r>
            <a:r>
              <a:rPr lang="de-DE" sz="1100" dirty="0" err="1" smtClean="0"/>
              <a:t>Backlog</a:t>
            </a:r>
            <a:r>
              <a:rPr lang="de-DE" sz="1100" dirty="0" smtClean="0"/>
              <a:t> mit Deinen Schreibideen erstellt (</a:t>
            </a:r>
            <a:r>
              <a:rPr lang="de-DE" sz="1100" dirty="0" smtClean="0"/>
              <a:t>WRI 02</a:t>
            </a:r>
            <a:r>
              <a:rPr lang="de-DE" sz="1100" dirty="0" smtClean="0"/>
              <a:t>) und es priorisiert hast (</a:t>
            </a:r>
            <a:r>
              <a:rPr lang="de-DE" sz="1100" smtClean="0"/>
              <a:t>WRI 05)</a:t>
            </a:r>
            <a:r>
              <a:rPr lang="de-DE" sz="1100" dirty="0" smtClean="0"/>
              <a:t>, ist der nächste Schritt, anderen von Deinen Ideen zu erzählen. </a:t>
            </a:r>
            <a:endParaRPr lang="de-DE" sz="1100" dirty="0" smtClean="0"/>
          </a:p>
          <a:p>
            <a:pPr>
              <a:lnSpc>
                <a:spcPts val="1500"/>
              </a:lnSpc>
              <a:spcBef>
                <a:spcPts val="800"/>
              </a:spcBef>
            </a:pPr>
            <a:r>
              <a:rPr lang="de-DE" sz="1100" dirty="0" smtClean="0"/>
              <a:t>Jedes Mal, wenn Du eine Deiner Ideen mit jemand diskutierst, bekommst Du neue Perspektiven dazu. Du schaust selbst neu auf Deine Idee und kannst Dich durch die anderen Sichtweisen inspirieren lassen.</a:t>
            </a:r>
            <a:r>
              <a:rPr lang="de-DE" sz="1100" dirty="0"/>
              <a:t> </a:t>
            </a:r>
            <a:endParaRPr lang="de-DE" sz="1100" dirty="0" smtClean="0"/>
          </a:p>
          <a:p>
            <a:pPr>
              <a:lnSpc>
                <a:spcPts val="1500"/>
              </a:lnSpc>
              <a:spcBef>
                <a:spcPts val="800"/>
              </a:spcBef>
            </a:pPr>
            <a:r>
              <a:rPr lang="de-DE" sz="1100" dirty="0" smtClean="0"/>
              <a:t>Es gibt aber noch einen wichtigen weiteren Aspekt: Wenn Du bei anderen Zeit einforderst, um über Deine Idee zu sprechen, gibst Du Deinen eigenen </a:t>
            </a:r>
            <a:r>
              <a:rPr lang="de-DE" sz="1100" dirty="0"/>
              <a:t>Ideen </a:t>
            </a:r>
            <a:r>
              <a:rPr lang="de-DE" sz="1100" dirty="0" smtClean="0"/>
              <a:t>einen Raum. </a:t>
            </a:r>
          </a:p>
          <a:p>
            <a:pPr>
              <a:lnSpc>
                <a:spcPts val="1500"/>
              </a:lnSpc>
              <a:spcBef>
                <a:spcPts val="800"/>
              </a:spcBef>
            </a:pPr>
            <a:r>
              <a:rPr lang="de-DE" sz="1100" dirty="0" smtClean="0"/>
              <a:t>In den Ideen-Gesprächen geht es nicht um Resultate und auch nicht um die Bewertung Deiner Idee. Es geht um den Austausch von Perspektiven </a:t>
            </a:r>
            <a:r>
              <a:rPr lang="de-DE" sz="1100" dirty="0" smtClean="0"/>
              <a:t>und Inspiration.</a:t>
            </a:r>
          </a:p>
          <a:p>
            <a:pPr>
              <a:lnSpc>
                <a:spcPts val="1500"/>
              </a:lnSpc>
              <a:spcBef>
                <a:spcPts val="800"/>
              </a:spcBef>
            </a:pPr>
            <a:r>
              <a:rPr lang="de-DE" sz="1100" dirty="0" smtClean="0"/>
              <a:t>Dein Ideenbacklog ist Deine Grundlage dazu und läuft kontinuierlich weiter. Du solltest ihn während </a:t>
            </a:r>
            <a:r>
              <a:rPr lang="de-DE" sz="1100" dirty="0"/>
              <a:t>des ganzen Schreibprozesses immer weiter füllen und immer wieder neu priorisieren.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lstStyle/>
          <a:p>
            <a:pPr>
              <a:lnSpc>
                <a:spcPts val="1500"/>
              </a:lnSpc>
              <a:spcBef>
                <a:spcPts val="800"/>
              </a:spcBef>
            </a:pPr>
            <a:r>
              <a:rPr lang="de-DE" sz="1100" dirty="0" smtClean="0"/>
              <a:t>Nimm eine Eine </a:t>
            </a:r>
            <a:r>
              <a:rPr lang="de-DE" sz="1100" dirty="0"/>
              <a:t>Idee mit hoher Priorität </a:t>
            </a:r>
            <a:r>
              <a:rPr lang="de-DE" sz="1100" dirty="0" smtClean="0"/>
              <a:t>aus deinem Ideen-</a:t>
            </a:r>
            <a:r>
              <a:rPr lang="de-DE" sz="1100" dirty="0" err="1" smtClean="0"/>
              <a:t>Backlog</a:t>
            </a:r>
            <a:r>
              <a:rPr lang="de-DE" sz="1100" dirty="0" smtClean="0"/>
              <a:t>..</a:t>
            </a:r>
          </a:p>
          <a:p>
            <a:pPr>
              <a:lnSpc>
                <a:spcPts val="1500"/>
              </a:lnSpc>
              <a:spcBef>
                <a:spcPts val="800"/>
              </a:spcBef>
            </a:pPr>
            <a:r>
              <a:rPr lang="de-DE" sz="1100" dirty="0" smtClean="0"/>
              <a:t>Suche Dir einen oder mehrere Gesprächspartner und diskutiere eine definierte Zeiteinheit  über Deine Idee (z.B. eine Tomate lang , siehe Trainingskarte TOM 01)</a:t>
            </a:r>
          </a:p>
          <a:p>
            <a:pPr>
              <a:lnSpc>
                <a:spcPts val="1500"/>
              </a:lnSpc>
              <a:spcBef>
                <a:spcPts val="800"/>
              </a:spcBef>
            </a:pPr>
            <a:r>
              <a:rPr lang="de-DE" sz="1100" dirty="0" smtClean="0"/>
              <a:t>Diskutiere auf diese Weise innerhalb von 2 Wochen 8 mal mit einem oder mehreren Gesprächspartnern über jeweils eine Deiner Ideen.</a:t>
            </a:r>
          </a:p>
          <a:p>
            <a:pPr>
              <a:lnSpc>
                <a:spcPts val="1500"/>
              </a:lnSpc>
              <a:spcBef>
                <a:spcPts val="800"/>
              </a:spcBef>
            </a:pPr>
            <a:r>
              <a:rPr lang="de-DE" sz="1100" dirty="0"/>
              <a:t>Insgesamt solltest Du </a:t>
            </a:r>
            <a:r>
              <a:rPr lang="de-DE" sz="1100" dirty="0" smtClean="0"/>
              <a:t>4  - 8 verschiedene </a:t>
            </a:r>
            <a:r>
              <a:rPr lang="de-DE" sz="1100" dirty="0"/>
              <a:t>Ideen diskutiert </a:t>
            </a:r>
            <a:r>
              <a:rPr lang="de-DE" sz="1100" dirty="0" smtClean="0"/>
              <a:t>haben, d.h.</a:t>
            </a:r>
            <a:br>
              <a:rPr lang="de-DE" sz="1100" dirty="0" smtClean="0"/>
            </a:br>
            <a:r>
              <a:rPr lang="de-DE" sz="1100" dirty="0" smtClean="0"/>
              <a:t>Du kannst </a:t>
            </a:r>
            <a:r>
              <a:rPr lang="de-DE" sz="1100" dirty="0" err="1" smtClean="0"/>
              <a:t>jedesmal</a:t>
            </a:r>
            <a:r>
              <a:rPr lang="de-DE" sz="1100" dirty="0" smtClean="0"/>
              <a:t> über eine andere Idee diskutieren oder auch verschiedene Diskussionen mit unterschiedlichen </a:t>
            </a:r>
            <a:r>
              <a:rPr lang="de-DE" sz="1100" dirty="0" err="1" smtClean="0"/>
              <a:t>Gesprächspartnenr</a:t>
            </a:r>
            <a:r>
              <a:rPr lang="de-DE" sz="1100" dirty="0" smtClean="0"/>
              <a:t> zu einer Idee haben.</a:t>
            </a:r>
          </a:p>
          <a:p>
            <a:pPr>
              <a:lnSpc>
                <a:spcPts val="1500"/>
              </a:lnSpc>
              <a:spcBef>
                <a:spcPts val="800"/>
              </a:spcBef>
            </a:pPr>
            <a:r>
              <a:rPr lang="de-DE" sz="1100" dirty="0" smtClean="0"/>
              <a:t>Wichtig: In diesen Diskussionen geht es nicht um Ergebnisse und es geht auch </a:t>
            </a:r>
            <a:br>
              <a:rPr lang="de-DE" sz="1100" dirty="0" smtClean="0"/>
            </a:br>
            <a:r>
              <a:rPr lang="de-DE" sz="1100" dirty="0" smtClean="0"/>
              <a:t>nicht darum, die Idee zu bewerten, sondern darum, Perspektiven</a:t>
            </a:r>
            <a:br>
              <a:rPr lang="de-DE" sz="1100" dirty="0" smtClean="0"/>
            </a:br>
            <a:r>
              <a:rPr lang="de-DE" sz="1100" dirty="0" smtClean="0"/>
              <a:t> auszutauschen und sich inspirieren zu lassen!</a:t>
            </a:r>
          </a:p>
          <a:p>
            <a:pPr lvl="0"/>
            <a:endParaRPr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234</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Ideen erzählen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20</cp:revision>
  <dcterms:modified xsi:type="dcterms:W3CDTF">2015-10-30T13:19:59Z</dcterms:modified>
</cp:coreProperties>
</file>