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52">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4"/>
  </p:normalViewPr>
  <p:slideViewPr>
    <p:cSldViewPr snapToGrid="0" snapToObjects="1">
      <p:cViewPr varScale="1">
        <p:scale>
          <a:sx n="133" d="100"/>
          <a:sy n="133" d="100"/>
        </p:scale>
        <p:origin x="1696" y="192"/>
      </p:cViewPr>
      <p:guideLst>
        <p:guide orient="horz" pos="652"/>
        <p:guide/>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5.t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1166813" y="697022"/>
            <a:ext cx="4612406" cy="461665"/>
          </a:xfrm>
        </p:spPr>
        <p:txBody>
          <a:bodyPr/>
          <a:lstStyle>
            <a:lvl1pPr algn="l">
              <a:defRPr baseline="0">
                <a:latin typeface="Avenir Book"/>
                <a:cs typeface="Avenir Book"/>
              </a:defRPr>
            </a:lvl1pPr>
          </a:lstStyle>
          <a:p>
            <a:r>
              <a:rPr lang="de-DE" dirty="0"/>
              <a:t>TITEL HINZUFÜGEN</a:t>
            </a:r>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Untertitel 2"/>
          <p:cNvSpPr>
            <a:spLocks noGrp="1"/>
          </p:cNvSpPr>
          <p:nvPr>
            <p:ph type="subTitle" idx="1"/>
          </p:nvPr>
        </p:nvSpPr>
        <p:spPr>
          <a:xfrm>
            <a:off x="1192733" y="1088690"/>
            <a:ext cx="5293995" cy="467477"/>
          </a:xfrm>
        </p:spPr>
        <p:txBody>
          <a:bodyPr vert="horz" lIns="80678" tIns="40339" rIns="80678" bIns="40339" rtlCol="0">
            <a:normAutofit/>
          </a:bodyPr>
          <a:lstStyle>
            <a:lvl1pPr>
              <a:defRPr lang="de-DE" cap="all" dirty="0">
                <a:latin typeface="Avenir Book"/>
                <a:cs typeface="Avenir Book"/>
              </a:defRPr>
            </a:lvl1pPr>
          </a:lstStyle>
          <a:p>
            <a:pPr marL="0" lvl="0" indent="0">
              <a:spcBef>
                <a:spcPct val="20000"/>
              </a:spcBef>
              <a:buClr>
                <a:srgbClr val="7E006B"/>
              </a:buClr>
              <a:buSzPct val="170000"/>
              <a:buNone/>
            </a:pPr>
            <a:r>
              <a:rPr lang="de-DE"/>
              <a:t>Master-Untertitelformat bearbeiten</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Tx/>
              <a:buBlip>
                <a:blip r:embed="rId2"/>
              </a:buBlip>
              <a:defRPr/>
            </a:lvl1pPr>
            <a:lvl2pPr marL="536575" indent="-252413">
              <a:lnSpc>
                <a:spcPct val="150000"/>
              </a:lnSpc>
              <a:buSzPct val="170000"/>
              <a:buFontTx/>
              <a:buBlip>
                <a:blip r:embed="rId2"/>
              </a:buBlip>
              <a:tabLst/>
              <a:defRPr/>
            </a:lvl2pPr>
            <a:lvl3pPr marL="1074738" indent="-268288">
              <a:lnSpc>
                <a:spcPct val="150000"/>
              </a:lnSpc>
              <a:buSzPct val="170000"/>
              <a:buFontTx/>
              <a:buBlip>
                <a:blip r:embed="rId2"/>
              </a:buBlip>
              <a:defRPr/>
            </a:lvl3pPr>
            <a:lvl4pPr marL="1525588" indent="-315913">
              <a:lnSpc>
                <a:spcPct val="150000"/>
              </a:lnSpc>
              <a:buSzPct val="170000"/>
              <a:buFontTx/>
              <a:buBlip>
                <a:blip r:embed="rId2"/>
              </a:buBlip>
              <a:defRPr/>
            </a:lvl4pPr>
            <a:lvl5pPr marL="1884363" indent="-271463">
              <a:lnSpc>
                <a:spcPct val="150000"/>
              </a:lnSpc>
              <a:buSzPct val="170000"/>
              <a:buFontTx/>
              <a:buBlip>
                <a:blip r:embed="rId2"/>
              </a:buBlip>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a:solidFill>
                  <a:srgbClr val="7E006B"/>
                </a:solidFill>
                <a:latin typeface="Avenir Heavy"/>
                <a:cs typeface="Avenir Heavy"/>
              </a:rPr>
              <a:t>TRAININGS</a:t>
            </a:r>
            <a:r>
              <a:rPr lang="de-DE" sz="2400" dirty="0">
                <a:solidFill>
                  <a:srgbClr val="7E006B"/>
                </a:solidFill>
                <a:latin typeface="Avenir Light"/>
                <a:cs typeface="Avenir Light"/>
              </a:rPr>
              <a:t>AUFGABEN</a:t>
            </a:r>
            <a:endParaRPr lang="de-DE" sz="2300" dirty="0">
              <a:solidFill>
                <a:srgbClr val="7E006B"/>
              </a:solidFill>
              <a:latin typeface="Avenir Light"/>
              <a:cs typeface="Avenir Light"/>
            </a:endParaRPr>
          </a:p>
        </p:txBody>
      </p:sp>
      <p:pic>
        <p:nvPicPr>
          <p:cNvPr id="2" name="Bild 1" descr="m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2189" y="3405049"/>
            <a:ext cx="977900" cy="977900"/>
          </a:xfrm>
          <a:prstGeom prst="rect">
            <a:avLst/>
          </a:prstGeom>
        </p:spPr>
      </p:pic>
      <p:sp>
        <p:nvSpPr>
          <p:cNvPr id="4" name="Shape 7">
            <a:extLst>
              <a:ext uri="{FF2B5EF4-FFF2-40B4-BE49-F238E27FC236}">
                <a16:creationId xmlns:a16="http://schemas.microsoft.com/office/drawing/2014/main" id="{B36F37AE-0613-DB7F-476B-34A55A59DD31}"/>
              </a:ext>
            </a:extLst>
          </p:cNvPr>
          <p:cNvSpPr/>
          <p:nvPr userDrawn="1"/>
        </p:nvSpPr>
        <p:spPr>
          <a:xfrm>
            <a:off x="971550" y="4689585"/>
            <a:ext cx="4691860" cy="461661"/>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lvl="0" algn="ctr">
              <a:defRPr sz="1800"/>
            </a:pPr>
            <a:r>
              <a:rPr lang="de-DE" sz="800" b="0" i="0" u="none" strike="noStrike" dirty="0" err="1">
                <a:solidFill>
                  <a:schemeClr val="tx1">
                    <a:lumMod val="65000"/>
                    <a:lumOff val="35000"/>
                  </a:schemeClr>
                </a:solidFill>
                <a:effectLst/>
                <a:latin typeface="Avenir Book" panose="02000503020000020003" pitchFamily="2" charset="0"/>
              </a:rPr>
              <a:t>music</a:t>
            </a:r>
            <a:r>
              <a:rPr lang="de-DE" sz="800" b="0" i="0" u="none" strike="noStrike" dirty="0">
                <a:solidFill>
                  <a:schemeClr val="tx1">
                    <a:lumMod val="65000"/>
                    <a:lumOff val="35000"/>
                  </a:schemeClr>
                </a:solidFill>
                <a:effectLst/>
                <a:latin typeface="Avenir Book" panose="02000503020000020003" pitchFamily="2" charset="0"/>
              </a:rPr>
              <a:t> </a:t>
            </a:r>
            <a:r>
              <a:rPr lang="de-DE" sz="800" b="0" i="0" u="none" strike="noStrike" dirty="0" err="1">
                <a:solidFill>
                  <a:schemeClr val="tx1">
                    <a:lumMod val="65000"/>
                    <a:lumOff val="35000"/>
                  </a:schemeClr>
                </a:solidFill>
                <a:effectLst/>
                <a:latin typeface="Avenir Book" panose="02000503020000020003" pitchFamily="2" charset="0"/>
              </a:rPr>
              <a:t>moves</a:t>
            </a:r>
            <a:r>
              <a:rPr lang="de-DE" sz="800" b="0" i="0" u="none" strike="noStrike" dirty="0">
                <a:solidFill>
                  <a:schemeClr val="tx1">
                    <a:lumMod val="65000"/>
                    <a:lumOff val="35000"/>
                  </a:schemeClr>
                </a:solidFill>
                <a:effectLst/>
                <a:latin typeface="Avenir Book" panose="02000503020000020003" pitchFamily="2" charset="0"/>
              </a:rPr>
              <a:t>-Trainingskarten von Regina Brandhuber sind lizenziert unter einer Creative Commons </a:t>
            </a:r>
          </a:p>
          <a:p>
            <a:pPr lvl="0" algn="ctr">
              <a:defRPr sz="1800"/>
            </a:pPr>
            <a:r>
              <a:rPr lang="de-DE" sz="800" b="0" i="0" u="none" strike="noStrike" dirty="0">
                <a:solidFill>
                  <a:schemeClr val="tx1">
                    <a:lumMod val="65000"/>
                    <a:lumOff val="35000"/>
                  </a:schemeClr>
                </a:solidFill>
                <a:effectLst/>
                <a:latin typeface="Avenir Book" panose="02000503020000020003" pitchFamily="2" charset="0"/>
              </a:rPr>
              <a:t>Namensnennung-Nicht kommerziell 4.0 International Lizenz.</a:t>
            </a:r>
          </a:p>
          <a:p>
            <a:pPr lvl="0" algn="ctr">
              <a:defRPr sz="1800"/>
            </a:pPr>
            <a:r>
              <a:rPr lang="de-DE" sz="800" dirty="0">
                <a:solidFill>
                  <a:schemeClr val="tx1">
                    <a:lumMod val="65000"/>
                    <a:lumOff val="35000"/>
                  </a:schemeClr>
                </a:solidFill>
                <a:latin typeface="Avenir Book" panose="02000503020000020003" pitchFamily="2" charset="0"/>
                <a:ea typeface="Calibri"/>
                <a:cs typeface="Avenir Light"/>
                <a:sym typeface="Calibri"/>
              </a:rPr>
              <a:t>Nachzulesen unter:</a:t>
            </a:r>
            <a:r>
              <a:rPr sz="800" dirty="0">
                <a:solidFill>
                  <a:schemeClr val="tx1">
                    <a:lumMod val="65000"/>
                    <a:lumOff val="35000"/>
                  </a:schemeClr>
                </a:solidFill>
                <a:latin typeface="Avenir Book" panose="02000503020000020003" pitchFamily="2" charset="0"/>
                <a:ea typeface="Calibri"/>
                <a:cs typeface="Avenir Light"/>
                <a:sym typeface="Calibri"/>
              </a:rPr>
              <a:t> </a:t>
            </a:r>
            <a:r>
              <a:rPr lang="de-DE" sz="800" dirty="0">
                <a:solidFill>
                  <a:schemeClr val="tx1">
                    <a:lumMod val="65000"/>
                    <a:lumOff val="35000"/>
                  </a:schemeClr>
                </a:solidFill>
                <a:latin typeface="Avenir Book" panose="02000503020000020003" pitchFamily="2" charset="0"/>
                <a:ea typeface="Calibri"/>
                <a:cs typeface="Avenir Light"/>
                <a:sym typeface="Calibri"/>
              </a:rPr>
              <a:t>https://</a:t>
            </a:r>
            <a:r>
              <a:rPr lang="de-DE" sz="800" dirty="0" err="1">
                <a:solidFill>
                  <a:schemeClr val="tx1">
                    <a:lumMod val="65000"/>
                    <a:lumOff val="35000"/>
                  </a:schemeClr>
                </a:solidFill>
                <a:latin typeface="Avenir Book" panose="02000503020000020003" pitchFamily="2" charset="0"/>
                <a:ea typeface="Calibri"/>
                <a:cs typeface="Avenir Light"/>
                <a:sym typeface="Calibri"/>
              </a:rPr>
              <a:t>creativecommons.org</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licenses</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by-nc</a:t>
            </a:r>
            <a:r>
              <a:rPr lang="de-DE" sz="800" dirty="0">
                <a:solidFill>
                  <a:schemeClr val="tx1">
                    <a:lumMod val="65000"/>
                    <a:lumOff val="35000"/>
                  </a:schemeClr>
                </a:solidFill>
                <a:latin typeface="Avenir Book" panose="02000503020000020003" pitchFamily="2" charset="0"/>
                <a:ea typeface="Calibri"/>
                <a:cs typeface="Avenir Light"/>
                <a:sym typeface="Calibri"/>
              </a:rPr>
              <a:t>/4.0/</a:t>
            </a:r>
            <a:r>
              <a:rPr lang="de-DE" sz="800" dirty="0" err="1">
                <a:solidFill>
                  <a:schemeClr val="tx1">
                    <a:lumMod val="65000"/>
                    <a:lumOff val="35000"/>
                  </a:schemeClr>
                </a:solidFill>
                <a:latin typeface="Avenir Book" panose="02000503020000020003" pitchFamily="2" charset="0"/>
                <a:ea typeface="Calibri"/>
                <a:cs typeface="Avenir Light"/>
                <a:sym typeface="Calibri"/>
              </a:rPr>
              <a:t>deed.de</a:t>
            </a:r>
            <a:endParaRPr sz="800" dirty="0">
              <a:solidFill>
                <a:schemeClr val="tx1">
                  <a:lumMod val="65000"/>
                  <a:lumOff val="35000"/>
                </a:schemeClr>
              </a:solidFill>
              <a:latin typeface="Avenir Book" panose="02000503020000020003" pitchFamily="2" charset="0"/>
              <a:ea typeface="Calibri"/>
              <a:cs typeface="Avenir Light"/>
              <a:sym typeface="Calibri"/>
            </a:endParaRPr>
          </a:p>
        </p:txBody>
      </p:sp>
      <p:pic>
        <p:nvPicPr>
          <p:cNvPr id="8" name="pasted-image.tif">
            <a:extLst>
              <a:ext uri="{FF2B5EF4-FFF2-40B4-BE49-F238E27FC236}">
                <a16:creationId xmlns:a16="http://schemas.microsoft.com/office/drawing/2014/main" id="{1C004275-A990-89ED-863D-0B76BFA3951C}"/>
              </a:ext>
            </a:extLst>
          </p:cNvPr>
          <p:cNvPicPr/>
          <p:nvPr userDrawn="1"/>
        </p:nvPicPr>
        <p:blipFill rotWithShape="1">
          <a:blip r:embed="rId4"/>
          <a:srcRect r="24777" b="-3233"/>
          <a:stretch/>
        </p:blipFill>
        <p:spPr>
          <a:xfrm>
            <a:off x="5724347" y="4733926"/>
            <a:ext cx="1009828" cy="333374"/>
          </a:xfrm>
          <a:prstGeom prst="rect">
            <a:avLst/>
          </a:prstGeom>
          <a:ln w="12700">
            <a:miter lim="400000"/>
          </a:ln>
        </p:spPr>
      </p:pic>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a:t>Mastertitelformat bearbeiten</a:t>
            </a:r>
          </a:p>
        </p:txBody>
      </p:sp>
      <p:sp>
        <p:nvSpPr>
          <p:cNvPr id="3" name="Datumsplatzhalter 2"/>
          <p:cNvSpPr>
            <a:spLocks noGrp="1"/>
          </p:cNvSpPr>
          <p:nvPr>
            <p:ph type="dt" sz="half" idx="10"/>
          </p:nvPr>
        </p:nvSpPr>
        <p:spPr/>
        <p:txBody>
          <a:bodyPr/>
          <a:lstStyle/>
          <a:p>
            <a:fld id="{FF5B2BAF-DF38-0A48-A798-0C06E514FD52}" type="datetimeFigureOut">
              <a:rPr lang="de-DE" smtClean="0"/>
              <a:t>27.07.23</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emf"/><Relationship Id="rId5" Type="http://schemas.openxmlformats.org/officeDocument/2006/relationships/image" Target="../media/image1.e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a:t>Überschrift </a:t>
            </a:r>
            <a:br>
              <a:rPr lang="de-DE" dirty="0"/>
            </a:br>
            <a:r>
              <a:rPr lang="de-DE" dirty="0"/>
              <a:t>bearbeiten </a:t>
            </a:r>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27.07.23</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pic>
        <p:nvPicPr>
          <p:cNvPr id="7" name="Bild 6" descr="Signet.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Rechteck 7"/>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a:solidFill>
                  <a:schemeClr val="bg1"/>
                </a:solidFill>
                <a:latin typeface="Avenir Book"/>
                <a:cs typeface="Avenir Book"/>
              </a:rPr>
              <a:t>TRAININGSKARTE</a:t>
            </a:r>
            <a:r>
              <a:rPr lang="de-DE" sz="1050" dirty="0">
                <a:solidFill>
                  <a:schemeClr val="bg1"/>
                </a:solidFill>
                <a:latin typeface="Avenir Book"/>
                <a:cs typeface="Avenir Book"/>
              </a:rPr>
              <a:t> </a:t>
            </a:r>
            <a:r>
              <a:rPr lang="de-DE" sz="1050" b="1" dirty="0">
                <a:solidFill>
                  <a:schemeClr val="bg1"/>
                </a:solidFill>
                <a:latin typeface="Avenir Heavy"/>
                <a:cs typeface="Avenir Heavy"/>
              </a:rPr>
              <a:t>IDE 14</a:t>
            </a:r>
          </a:p>
        </p:txBody>
      </p:sp>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p:titleStyle>
    <p:bodyStyle>
      <a:lvl1pPr marL="263525" indent="-263525"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77178"/>
            <a:ext cx="5083886" cy="461665"/>
          </a:xfrm>
        </p:spPr>
        <p:txBody>
          <a:bodyPr/>
          <a:lstStyle/>
          <a:p>
            <a:r>
              <a:rPr lang="de-DE" dirty="0">
                <a:latin typeface="Avenir Heavy"/>
                <a:cs typeface="Avenir Heavy"/>
              </a:rPr>
              <a:t>IDEEN </a:t>
            </a:r>
            <a:r>
              <a:rPr lang="de-DE" dirty="0"/>
              <a:t>WEITERSPINNEN</a:t>
            </a:r>
          </a:p>
        </p:txBody>
      </p:sp>
      <p:sp>
        <p:nvSpPr>
          <p:cNvPr id="3" name="Inhaltsplatzhalter 2"/>
          <p:cNvSpPr>
            <a:spLocks noGrp="1"/>
          </p:cNvSpPr>
          <p:nvPr>
            <p:ph idx="13"/>
          </p:nvPr>
        </p:nvSpPr>
        <p:spPr/>
        <p:txBody>
          <a:bodyPr>
            <a:noAutofit/>
          </a:bodyPr>
          <a:lstStyle/>
          <a:p>
            <a:r>
              <a:rPr lang="de-DE" sz="1100" dirty="0"/>
              <a:t>Damit Deine Ideen </a:t>
            </a:r>
            <a:r>
              <a:rPr lang="de-DE" sz="1100" dirty="0" err="1"/>
              <a:t>anfassbar</a:t>
            </a:r>
            <a:r>
              <a:rPr lang="de-DE" sz="1100" dirty="0"/>
              <a:t> werden, kannst Du sie pflegen und wie ein Kind in die Welt begleiten. Vielleicht musst Du eine Zeit lang mit ihnen schwanger gehen und sie dann nochmals überarbeiten, bis sie wirklich reif sind. Ihre Umsetzung wird immer leichter, je weiter sich eine Idee entwickelt und an Deinen Alltag anpasst.</a:t>
            </a:r>
          </a:p>
          <a:p>
            <a:r>
              <a:rPr lang="de-DE" sz="1100" dirty="0"/>
              <a:t>Indem Du Dein Ideenbacklog (siehe IDE 09) regelmäßig pflegst, kommst Du immer wieder mit Deinen Ideen in Kontakt.</a:t>
            </a:r>
          </a:p>
          <a:p>
            <a:r>
              <a:rPr lang="de-DE" sz="1100" dirty="0"/>
              <a:t>Zusätzlich kannst Du Deine Ideen genauer beschreiben und spezifizieren. </a:t>
            </a:r>
          </a:p>
          <a:p>
            <a:r>
              <a:rPr lang="de-DE" sz="1100" dirty="0"/>
              <a:t>Manchmal folgt einer Idee eine andere auf dem Fuße, die man dann dazuschreiben kann. Wenn Du z.B. eine musikalische Idee von einer Melodielinie hast, fällt dir vielleicht noch eine Bassstimme dazu ein. </a:t>
            </a:r>
          </a:p>
          <a:p>
            <a:r>
              <a:rPr lang="de-DE" sz="1100" dirty="0"/>
              <a:t>Eine andere Möglichkeit eine musikalischen Idee nochmals aufzugreifen wäre, sie nicht nur zu skizzieren, sondern sie vollständig und sauber aufzuschreiben und sie dann besser dokumentiert ins </a:t>
            </a:r>
            <a:r>
              <a:rPr lang="de-DE" sz="1100" dirty="0" err="1"/>
              <a:t>Backlog</a:t>
            </a:r>
            <a:r>
              <a:rPr lang="de-DE" sz="1100" dirty="0"/>
              <a:t> zurückzulegen.</a:t>
            </a:r>
          </a:p>
          <a:p>
            <a:r>
              <a:rPr lang="de-DE" sz="1100" dirty="0"/>
              <a:t>Außerdem könnte man Ideen genauer spezifizieren. Was müsste getan sein, damit die Idee in Deinem Leben ankommt? Was wäre anders, wenn die Idee umgesetzt wäre? Was wären die Kriterien, damit die Idee das </a:t>
            </a:r>
            <a:r>
              <a:rPr lang="de-DE" sz="1100" dirty="0" err="1"/>
              <a:t>Backlog</a:t>
            </a:r>
            <a:r>
              <a:rPr lang="de-DE" sz="1100" dirty="0"/>
              <a:t> verlassen kann, weil sie umgesetzt ist?</a:t>
            </a:r>
          </a:p>
          <a:p>
            <a:r>
              <a:rPr lang="de-DE" sz="1100" dirty="0"/>
              <a:t>Welche Form auch immer Du wählst, sie bringt mehr Tiefe in Deine Ideen und legt eine Verbindung zu Deinem Alltag. Ideen werden konkreter und angreifbarer.</a:t>
            </a:r>
          </a:p>
        </p:txBody>
      </p:sp>
      <p:sp>
        <p:nvSpPr>
          <p:cNvPr id="4" name="Untertitel 3"/>
          <p:cNvSpPr>
            <a:spLocks noGrp="1"/>
          </p:cNvSpPr>
          <p:nvPr>
            <p:ph type="subTitle" idx="1"/>
          </p:nvPr>
        </p:nvSpPr>
        <p:spPr/>
        <p:txBody>
          <a:bodyPr/>
          <a:lstStyle/>
          <a:p>
            <a:pPr marL="0" indent="0">
              <a:buNone/>
            </a:pPr>
            <a:r>
              <a:rPr lang="de-DE" dirty="0"/>
              <a:t>Regina Brandhuber</a:t>
            </a:r>
          </a:p>
        </p:txBody>
      </p:sp>
    </p:spTree>
    <p:extLst>
      <p:ext uri="{BB962C8B-B14F-4D97-AF65-F5344CB8AC3E}">
        <p14:creationId xmlns:p14="http://schemas.microsoft.com/office/powerpoint/2010/main" val="3317620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Nimm Dir in 2 Wochen 4 Ideen zur Hand und vertiefe sie, indem Du sie entweder genauer aufschreibst, Folgeideen dazuschreibst, Dir ihre Umsetzung überlegst oder sie ausgereifter dokumentierst.</a:t>
            </a:r>
          </a:p>
          <a:p>
            <a:r>
              <a:rPr lang="de-DE" dirty="0"/>
              <a:t>Zeige </a:t>
            </a:r>
            <a:r>
              <a:rPr lang="de-DE"/>
              <a:t>Deine überarbeiteten </a:t>
            </a:r>
            <a:r>
              <a:rPr lang="de-DE" dirty="0"/>
              <a:t>Ideen Deinem Team und lass sie von ihm zertifizieren.</a:t>
            </a:r>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apprentice_training_card_template_mm_c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ger_apprentice_training_card_template_mm_cc.potx</Template>
  <TotalTime>0</TotalTime>
  <Words>286</Words>
  <Application>Microsoft Macintosh PowerPoint</Application>
  <PresentationFormat>Benutzerdefiniert</PresentationFormat>
  <Paragraphs>11</Paragraphs>
  <Slides>2</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vt:i4>
      </vt:variant>
    </vt:vector>
  </HeadingPairs>
  <TitlesOfParts>
    <vt:vector size="8" baseType="lpstr">
      <vt:lpstr>Arial</vt:lpstr>
      <vt:lpstr>Avenir Book</vt:lpstr>
      <vt:lpstr>Avenir Heavy</vt:lpstr>
      <vt:lpstr>Avenir Light</vt:lpstr>
      <vt:lpstr>Calibri</vt:lpstr>
      <vt:lpstr>ger_apprentice_training_card_template_mm_cc</vt:lpstr>
      <vt:lpstr>IDEEN WEITERSPINNEN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gina brandhuber</cp:lastModifiedBy>
  <cp:revision>35</cp:revision>
  <cp:lastPrinted>2015-03-26T09:33:33Z</cp:lastPrinted>
  <dcterms:created xsi:type="dcterms:W3CDTF">2015-03-26T08:30:55Z</dcterms:created>
  <dcterms:modified xsi:type="dcterms:W3CDTF">2023-07-27T10:31:34Z</dcterms:modified>
</cp:coreProperties>
</file>