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0" d="100"/>
          <a:sy n="120" d="100"/>
        </p:scale>
        <p:origin x="-1216" y="-104"/>
      </p:cViewPr>
      <p:guideLst>
        <p:guide orient="horz" pos="872"/>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44CC07-88A2-1D43-B01E-CB3784302020}" type="datetimeFigureOut">
              <a:rPr lang="de-DE" smtClean="0"/>
              <a:t>19.10.15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8F5BE47-4234-0647-B7C5-3CA9ABE0D020}" type="slidenum">
              <a:rPr lang="de-DE" smtClean="0"/>
              <a:t>‹Nr.›</a:t>
            </a:fld>
            <a:endParaRPr lang="de-DE"/>
          </a:p>
        </p:txBody>
      </p:sp>
    </p:spTree>
    <p:extLst>
      <p:ext uri="{BB962C8B-B14F-4D97-AF65-F5344CB8AC3E}">
        <p14:creationId xmlns:p14="http://schemas.microsoft.com/office/powerpoint/2010/main" val="14287002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smtClean="0"/>
              <a:t>TITEL HINZUFÜGEN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	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19.10.15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19.10.15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TRC 02</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latin typeface="Avenir Heavy"/>
                <a:cs typeface="Avenir Heavy"/>
              </a:rPr>
              <a:t>TRAININGSKARTE</a:t>
            </a:r>
            <a:r>
              <a:rPr lang="de-DE" dirty="0" smtClean="0"/>
              <a:t> SCHREIBEN</a:t>
            </a:r>
            <a:endParaRPr lang="de-DE" dirty="0"/>
          </a:p>
        </p:txBody>
      </p:sp>
      <p:sp>
        <p:nvSpPr>
          <p:cNvPr id="3" name="Inhaltsplatzhalter 2"/>
          <p:cNvSpPr>
            <a:spLocks noGrp="1"/>
          </p:cNvSpPr>
          <p:nvPr>
            <p:ph idx="13"/>
          </p:nvPr>
        </p:nvSpPr>
        <p:spPr/>
        <p:txBody>
          <a:bodyPr>
            <a:noAutofit/>
          </a:bodyPr>
          <a:lstStyle/>
          <a:p>
            <a:r>
              <a:rPr lang="de-DE" sz="900" dirty="0"/>
              <a:t>Eine Trainingskarte (TK) auch „Move“ genannt, ist eine kleine Übungseinheit, die on-</a:t>
            </a:r>
            <a:r>
              <a:rPr lang="de-DE" sz="900" dirty="0" err="1"/>
              <a:t>the</a:t>
            </a:r>
            <a:r>
              <a:rPr lang="de-DE" sz="900" dirty="0"/>
              <a:t>-job, während Deinem (Arbeits-)Alltag, während dem Lernen oder musikalischen Üben durchgeführt werden kann.</a:t>
            </a:r>
          </a:p>
          <a:p>
            <a:r>
              <a:rPr lang="de-DE" sz="900" dirty="0"/>
              <a:t>Um eine TK zu schreiben </a:t>
            </a:r>
            <a:r>
              <a:rPr lang="de-DE" sz="900" dirty="0" smtClean="0"/>
              <a:t>brauchst Du </a:t>
            </a:r>
            <a:r>
              <a:rPr lang="de-DE" sz="900" dirty="0"/>
              <a:t>eine Trainingsidee, ein Ziel, das </a:t>
            </a:r>
            <a:r>
              <a:rPr lang="de-DE" sz="900" dirty="0" smtClean="0"/>
              <a:t>Dir </a:t>
            </a:r>
            <a:r>
              <a:rPr lang="de-DE" sz="900" dirty="0"/>
              <a:t>Spaß machen würde zu trainieren.</a:t>
            </a:r>
          </a:p>
          <a:p>
            <a:r>
              <a:rPr lang="de-DE" sz="900" dirty="0"/>
              <a:t>Eine Karte hat verschiedene inhaltliche Elemente: Titel, Einführung ins Thema und Trainingsaufgaben.</a:t>
            </a:r>
          </a:p>
          <a:p>
            <a:r>
              <a:rPr lang="de-DE" sz="900" dirty="0"/>
              <a:t>Auf der Vorderseite der Karte steht der Titel und eine Hinführung zum Move. Ein guter Titel ist kurz, schmissig vielleicht auch witzig und enthält eine Kernaussage bzw. Schlüsselwörter, die Appetit aufs Trainings </a:t>
            </a:r>
            <a:r>
              <a:rPr lang="de-DE" sz="900" dirty="0" smtClean="0"/>
              <a:t>machen.</a:t>
            </a:r>
          </a:p>
          <a:p>
            <a:r>
              <a:rPr lang="de-DE" sz="900" dirty="0" smtClean="0"/>
              <a:t>Die </a:t>
            </a:r>
            <a:r>
              <a:rPr lang="de-DE" sz="900" dirty="0"/>
              <a:t>Bullet Points unter dem Titel beinhalten alle wichtigen Hintergrundinformationen, das Ziel des Trainings und eine Erläuterung, die den Zweck und Ablauf des Trainings verständlich macht.</a:t>
            </a:r>
          </a:p>
          <a:p>
            <a:r>
              <a:rPr lang="de-DE" sz="900" dirty="0"/>
              <a:t>Die Rückseite trägt den Titel </a:t>
            </a:r>
            <a:r>
              <a:rPr lang="de-DE" sz="900" dirty="0" smtClean="0"/>
              <a:t>“</a:t>
            </a:r>
            <a:r>
              <a:rPr lang="de-DE" sz="900" dirty="0" smtClean="0">
                <a:latin typeface="Avenir Heavy"/>
                <a:cs typeface="Avenir Heavy"/>
              </a:rPr>
              <a:t>TRAININGS</a:t>
            </a:r>
            <a:r>
              <a:rPr lang="de-DE" sz="900" dirty="0" smtClean="0"/>
              <a:t>AUFGABEN“.</a:t>
            </a:r>
          </a:p>
          <a:p>
            <a:r>
              <a:rPr lang="de-DE" sz="900" dirty="0" smtClean="0"/>
              <a:t>Dort </a:t>
            </a:r>
            <a:r>
              <a:rPr lang="de-DE" sz="900" dirty="0"/>
              <a:t>stehen genaue und nachvollziehbare Handlungsanweisungen. Sie fordern zu Ergebnissen auf, die für das Team, das </a:t>
            </a:r>
            <a:r>
              <a:rPr lang="de-DE" sz="900" dirty="0" smtClean="0"/>
              <a:t>Deine  </a:t>
            </a:r>
            <a:r>
              <a:rPr lang="de-DE" sz="900" dirty="0"/>
              <a:t>Zertifizierung begleitet, sichtbar sind.</a:t>
            </a:r>
          </a:p>
          <a:p>
            <a:r>
              <a:rPr lang="de-DE" sz="900" dirty="0"/>
              <a:t>Für den </a:t>
            </a:r>
            <a:r>
              <a:rPr lang="de-DE" sz="900" dirty="0" err="1"/>
              <a:t>Apprentice</a:t>
            </a:r>
            <a:r>
              <a:rPr lang="de-DE" sz="900" dirty="0"/>
              <a:t> Level ist ein Trainingszeitraum von zwei Wochen Standard.</a:t>
            </a:r>
          </a:p>
          <a:p>
            <a:r>
              <a:rPr lang="de-DE" sz="900" dirty="0"/>
              <a:t>Nach den Prinzipien des </a:t>
            </a:r>
            <a:r>
              <a:rPr lang="de-DE" sz="900" dirty="0" err="1"/>
              <a:t>Kaizen</a:t>
            </a:r>
            <a:r>
              <a:rPr lang="de-DE" sz="900" dirty="0"/>
              <a:t> ist es wichtig, dass der Trainingsschritt klein genug ist, um nicht zu überfordern. Wenn </a:t>
            </a:r>
            <a:r>
              <a:rPr lang="de-DE" sz="900" dirty="0" smtClean="0"/>
              <a:t>Du </a:t>
            </a:r>
            <a:r>
              <a:rPr lang="de-DE" sz="900" dirty="0"/>
              <a:t>also zweifelst, wie viele Wiederholungen sinnvoll sind, nimm die kleinstmögliche Variante, die zwar eine Gewöhnung an den Move erlauben aber den Move auch leicht </a:t>
            </a:r>
            <a:r>
              <a:rPr lang="de-DE" sz="900" dirty="0" err="1"/>
              <a:t>stemmbar</a:t>
            </a:r>
            <a:r>
              <a:rPr lang="de-DE" sz="900" dirty="0"/>
              <a:t> machen.</a:t>
            </a:r>
          </a:p>
          <a:p>
            <a:r>
              <a:rPr lang="de-DE" sz="900" dirty="0"/>
              <a:t>Das Icon auf der Rückseite zeigt den jeweiligen Level an: </a:t>
            </a:r>
            <a:endParaRPr lang="de-DE" sz="900" dirty="0" smtClean="0"/>
          </a:p>
          <a:p>
            <a:pPr lvl="1"/>
            <a:r>
              <a:rPr lang="de-DE" sz="900" dirty="0" smtClean="0"/>
              <a:t>Baseballkappe </a:t>
            </a:r>
            <a:r>
              <a:rPr lang="de-DE" sz="900" dirty="0"/>
              <a:t>= </a:t>
            </a:r>
            <a:r>
              <a:rPr lang="de-DE" sz="900" dirty="0" err="1" smtClean="0"/>
              <a:t>Apprentice</a:t>
            </a:r>
            <a:r>
              <a:rPr lang="de-DE" sz="900" dirty="0" smtClean="0"/>
              <a:t> </a:t>
            </a:r>
          </a:p>
          <a:p>
            <a:pPr lvl="1"/>
            <a:r>
              <a:rPr lang="de-DE" sz="900" dirty="0" smtClean="0"/>
              <a:t>Gesellenhut </a:t>
            </a:r>
            <a:r>
              <a:rPr lang="de-DE" sz="900" dirty="0"/>
              <a:t>= </a:t>
            </a:r>
            <a:r>
              <a:rPr lang="de-DE" sz="900" dirty="0" err="1" smtClean="0"/>
              <a:t>Journeyman</a:t>
            </a:r>
            <a:endParaRPr lang="de-DE" sz="900" dirty="0" smtClean="0"/>
          </a:p>
          <a:p>
            <a:pPr lvl="1"/>
            <a:r>
              <a:rPr lang="de-DE" sz="900" dirty="0" smtClean="0"/>
              <a:t>Doktorhut </a:t>
            </a:r>
            <a:r>
              <a:rPr lang="de-DE" sz="900"/>
              <a:t>= </a:t>
            </a:r>
            <a:r>
              <a:rPr lang="de-DE" sz="900" smtClean="0"/>
              <a:t>Master</a:t>
            </a:r>
            <a:r>
              <a:rPr lang="de-DE" sz="900" dirty="0"/>
              <a:t> </a:t>
            </a:r>
          </a:p>
        </p:txBody>
      </p:sp>
      <p:sp>
        <p:nvSpPr>
          <p:cNvPr id="4" name="Untertitel 3"/>
          <p:cNvSpPr>
            <a:spLocks noGrp="1"/>
          </p:cNvSpPr>
          <p:nvPr>
            <p:ph type="subTitle" idx="1"/>
          </p:nvPr>
        </p:nvSpPr>
        <p:spPr/>
        <p:txBody>
          <a:bodyPr/>
          <a:lstStyle/>
          <a:p>
            <a:pPr marL="0" indent="0">
              <a:buNone/>
            </a:pPr>
            <a:r>
              <a:rPr lang="de-DE" dirty="0" err="1" smtClean="0"/>
              <a:t>ReGINA</a:t>
            </a:r>
            <a:r>
              <a:rPr lang="de-DE" dirty="0" smtClean="0"/>
              <a:t> BRANDHUBER, </a:t>
            </a:r>
            <a:r>
              <a:rPr lang="de-DE" cap="none" dirty="0" smtClean="0"/>
              <a:t>zuletzt geändert am </a:t>
            </a:r>
            <a:r>
              <a:rPr lang="de-DE" dirty="0" smtClean="0"/>
              <a:t>19. Oktober 2015</a:t>
            </a:r>
            <a:endParaRPr lang="de-DE" dirty="0"/>
          </a:p>
        </p:txBody>
      </p:sp>
    </p:spTree>
    <p:extLst>
      <p:ext uri="{BB962C8B-B14F-4D97-AF65-F5344CB8AC3E}">
        <p14:creationId xmlns:p14="http://schemas.microsoft.com/office/powerpoint/2010/main" val="331176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Diskutiere Deine Trainingsidee mit einem </a:t>
            </a:r>
            <a:r>
              <a:rPr lang="de-DE"/>
              <a:t>Teammitglied</a:t>
            </a:r>
            <a:r>
              <a:rPr lang="de-DE" smtClean="0"/>
              <a:t>.</a:t>
            </a:r>
          </a:p>
          <a:p>
            <a:r>
              <a:rPr lang="de-DE" smtClean="0"/>
              <a:t> </a:t>
            </a:r>
            <a:r>
              <a:rPr lang="de-DE" dirty="0"/>
              <a:t>Sucht zusammen Aspekte für die Vorderseite, indem ihr alle Gedanken zu dem Thema brainstormt.</a:t>
            </a:r>
          </a:p>
          <a:p>
            <a:r>
              <a:rPr lang="de-DE" dirty="0"/>
              <a:t>Schreibe die TK nach allen Regeln der Kunst.</a:t>
            </a:r>
          </a:p>
          <a:p>
            <a:r>
              <a:rPr lang="de-DE" dirty="0"/>
              <a:t>Lass Dir von Deinem Team Feedback geben und überarbeite die Karte dementsprechend.</a:t>
            </a:r>
          </a:p>
          <a:p>
            <a:r>
              <a:rPr lang="de-DE" dirty="0"/>
              <a:t>Schreibe in zwei Wochen eine Trainingskarten für Dich und Dein Team. </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ger_apprentice_training_card_template_mm.potx</Template>
  <TotalTime>0</TotalTime>
  <Words>106</Words>
  <Application>Microsoft Macintosh PowerPoint</Application>
  <PresentationFormat>Benutzerdefiniert</PresentationFormat>
  <Paragraphs>20</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ger_apprentice_training_card_template_mm</vt:lpstr>
      <vt:lpstr>TRAININGSKARTE SCHREIBEN</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30</cp:revision>
  <cp:lastPrinted>2015-03-26T09:33:33Z</cp:lastPrinted>
  <dcterms:created xsi:type="dcterms:W3CDTF">2015-03-26T08:30:55Z</dcterms:created>
  <dcterms:modified xsi:type="dcterms:W3CDTF">2015-10-19T07:13:28Z</dcterms:modified>
</cp:coreProperties>
</file>