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31.07.24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31.07.24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a:xfrm>
            <a:off x="858838" y="1568452"/>
            <a:ext cx="6011545" cy="3508373"/>
          </a:xfrm>
        </p:spPr>
        <p:txBody>
          <a:bodyPr>
            <a:noAutofit/>
          </a:bodyPr>
          <a:lstStyle/>
          <a:p>
            <a:pPr lvl="0" algn="just">
              <a:spcBef>
                <a:spcPts val="1000"/>
              </a:spcBef>
            </a:pPr>
            <a:r>
              <a:rPr lang="de-DE" sz="1050" dirty="0"/>
              <a:t>Wie viele Tomaten (vgl. Cirillo 2013) schaffe ich an einem Tag? Mit welchem Tagespensum fühle ich mich überfordert? Wann wird es langweilig?</a:t>
            </a:r>
          </a:p>
          <a:p>
            <a:pPr algn="just">
              <a:spcBef>
                <a:spcPts val="1000"/>
              </a:spcBef>
            </a:pPr>
            <a:r>
              <a:rPr lang="de-DE" sz="1050" dirty="0"/>
              <a:t>Ein Tagesplan, den Du auf Tomaten herunterbrichst (siehe TOM 01), hilft Dir eine Wahrnehmung zu entwickeln, wie viele konzentrierte Tomaten Du an einem Tag schaffen kannst. Er fordert Dich auf Dir zu überlegen, was Du machen magst. Wofür bist du heute aufgestanden? Wie viel davon kannst du umsetzen?</a:t>
            </a:r>
          </a:p>
          <a:p>
            <a:pPr lvl="0" algn="just">
              <a:spcBef>
                <a:spcPts val="1000"/>
              </a:spcBef>
            </a:pPr>
            <a:r>
              <a:rPr lang="de-DE" sz="1050" dirty="0"/>
              <a:t>Wenn Du vor Deinem Tagwerk beginnst zu planen und danach reflektierst, was du geschafft hast, bekommst Du mit der Zeit ein Gefühl, welches Pensum Dir hilft, Dich und Deine Ziele zu entwickeln.</a:t>
            </a:r>
          </a:p>
          <a:p>
            <a:pPr algn="just">
              <a:spcBef>
                <a:spcPts val="1000"/>
              </a:spcBef>
            </a:pPr>
            <a:r>
              <a:rPr lang="de-DE" sz="1050" dirty="0"/>
              <a:t>Für Dein Team schafft es Transparenz, weil jeder weiß, woran du arbeitest. Dein Plan kann auch ein Trainingsanreiz für andere sein.</a:t>
            </a:r>
          </a:p>
          <a:p>
            <a:pPr lvl="0" algn="just">
              <a:spcBef>
                <a:spcPts val="1000"/>
              </a:spcBef>
            </a:pPr>
            <a:r>
              <a:rPr lang="de-DE" sz="1050" dirty="0"/>
              <a:t>Experimentiere mit der Abfolge der Tomaten. Welche Tomaten brauchst Du hintereinander, damit Du konzentriert bleiben kannst? Was machst du besser vormittags, was nachmittags?</a:t>
            </a:r>
          </a:p>
          <a:p>
            <a:pPr lvl="0" algn="just">
              <a:spcBef>
                <a:spcPts val="1000"/>
              </a:spcBef>
            </a:pPr>
            <a:r>
              <a:rPr lang="de-DE" sz="1050" dirty="0"/>
              <a:t>Richtwerte aus der Erfahrung: Als Anfänger kannst Du mit 2 Tomaten pro Tag beginnen und Dich später auf bis zu 8 oder 10 Tomaten zu je 25 Minuten steigern.</a:t>
            </a:r>
          </a:p>
          <a:p>
            <a:pPr marL="36512" indent="0">
              <a:buNone/>
            </a:pPr>
            <a:endParaRPr lang="de-DE" sz="800" dirty="0"/>
          </a:p>
          <a:p>
            <a:pPr marL="36512" indent="0">
              <a:buNone/>
            </a:pPr>
            <a:r>
              <a:rPr lang="de-DE" sz="800" dirty="0"/>
              <a:t>Quelle:	 </a:t>
            </a:r>
            <a:r>
              <a:rPr lang="de-DE" sz="800" b="1" dirty="0"/>
              <a:t>Cirillo</a:t>
            </a:r>
            <a:r>
              <a:rPr lang="de-DE" sz="800" dirty="0"/>
              <a:t>, Francesco (2013): The Pomodoro </a:t>
            </a:r>
            <a:r>
              <a:rPr lang="de-DE" sz="800" dirty="0" err="1"/>
              <a:t>Technique</a:t>
            </a:r>
            <a:r>
              <a:rPr lang="de-DE" sz="800" dirty="0"/>
              <a:t>. Do More and </a:t>
            </a:r>
            <a:r>
              <a:rPr lang="de-DE" sz="800" dirty="0" err="1"/>
              <a:t>Have</a:t>
            </a:r>
            <a:r>
              <a:rPr lang="de-DE" sz="800" dirty="0"/>
              <a:t> Fun </a:t>
            </a:r>
            <a:r>
              <a:rPr lang="de-DE" sz="800" dirty="0" err="1"/>
              <a:t>with</a:t>
            </a:r>
            <a:r>
              <a:rPr lang="de-DE" sz="800" dirty="0"/>
              <a:t> Time Management. Berlin: FC Garage</a:t>
            </a:r>
          </a:p>
          <a:p>
            <a:pPr marL="36512" indent="0">
              <a:buNone/>
            </a:pPr>
            <a:endParaRPr lang="de-DE" sz="1100" dirty="0"/>
          </a:p>
          <a:p>
            <a:pPr lvl="0" algn="just">
              <a:spcBef>
                <a:spcPts val="1000"/>
              </a:spcBef>
            </a:pP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lnSpc>
                <a:spcPct val="100000"/>
              </a:lnSpc>
              <a:spcBef>
                <a:spcPts val="1000"/>
              </a:spcBef>
            </a:pPr>
            <a:r>
              <a:rPr lang="de-DE" sz="1200" dirty="0"/>
              <a:t>Plane Deinen Tag am Abend zuvor oder am selben Tag, bevor Du mit der Arbeit beginnst.</a:t>
            </a:r>
          </a:p>
          <a:p>
            <a:pPr algn="just">
              <a:lnSpc>
                <a:spcPct val="100000"/>
              </a:lnSpc>
              <a:spcBef>
                <a:spcPts val="1000"/>
              </a:spcBef>
            </a:pPr>
            <a:r>
              <a:rPr lang="de-DE" sz="1200" dirty="0"/>
              <a:t>Das Ziel ist am Ende genau das zu erreichen, was Du Dir vorgenommen hat. Vermeide liegen gebliebene Dinge vom Vortag wieder reinzuarbeiten. Jeder Tag ist einzigartig und nicht das Anhängsel von gestern.</a:t>
            </a:r>
          </a:p>
          <a:p>
            <a:pPr algn="just">
              <a:lnSpc>
                <a:spcPct val="100000"/>
              </a:lnSpc>
              <a:spcBef>
                <a:spcPts val="1000"/>
              </a:spcBef>
            </a:pPr>
            <a:r>
              <a:rPr lang="de-DE" sz="1200" dirty="0"/>
              <a:t>Teile Dir Deine Arbeit in Themen ein und notiere </a:t>
            </a:r>
            <a:r>
              <a:rPr lang="de-DE" sz="1200"/>
              <a:t>im Tagesverlauf wie </a:t>
            </a:r>
            <a:r>
              <a:rPr lang="de-DE" sz="1200" dirty="0"/>
              <a:t>viele Tomaten Du dafür investiert hast. </a:t>
            </a:r>
          </a:p>
          <a:p>
            <a:pPr algn="just">
              <a:lnSpc>
                <a:spcPct val="100000"/>
              </a:lnSpc>
              <a:spcBef>
                <a:spcPts val="1000"/>
              </a:spcBef>
            </a:pPr>
            <a:r>
              <a:rPr lang="de-DE" sz="1200" dirty="0"/>
              <a:t>Schreibe in 2 Wochen 8 Tagespläne.</a:t>
            </a:r>
          </a:p>
          <a:p>
            <a:pPr algn="just">
              <a:lnSpc>
                <a:spcPct val="100000"/>
              </a:lnSpc>
              <a:spcBef>
                <a:spcPts val="1000"/>
              </a:spcBef>
            </a:pPr>
            <a:r>
              <a:rPr lang="de-DE" sz="1200" dirty="0"/>
              <a:t>Zeig Deinem Team Deine Tagespläne.</a:t>
            </a:r>
          </a:p>
          <a:p>
            <a:pPr marL="0" indent="0">
              <a:lnSpc>
                <a:spcPct val="100000"/>
              </a:lnSpc>
              <a:spcBef>
                <a:spcPts val="1000"/>
              </a:spcBef>
              <a:buNone/>
            </a:pPr>
            <a:endParaRPr lang="de-DE" dirty="0"/>
          </a:p>
        </p:txBody>
      </p:sp>
      <p:sp>
        <p:nvSpPr>
          <p:cNvPr id="3" name="Shape 7">
            <a:extLst>
              <a:ext uri="{FF2B5EF4-FFF2-40B4-BE49-F238E27FC236}">
                <a16:creationId xmlns:a16="http://schemas.microsoft.com/office/drawing/2014/main" id="{9D894FBB-9E77-CB8A-A1D5-F1992B4CDB2D}"/>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15AC3A8-78B4-EDD8-640C-2C9ACAEAD3E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356</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37</cp:revision>
  <cp:lastPrinted>2015-03-26T09:33:33Z</cp:lastPrinted>
  <dcterms:created xsi:type="dcterms:W3CDTF">2015-03-26T08:30:55Z</dcterms:created>
  <dcterms:modified xsi:type="dcterms:W3CDTF">2024-07-31T17:28:54Z</dcterms:modified>
</cp:coreProperties>
</file>