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>
          <p15:clr>
            <a:srgbClr val="A4A3A4"/>
          </p15:clr>
        </p15:guide>
        <p15:guide id="2" pos="1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>
        <p:scale>
          <a:sx n="135" d="100"/>
          <a:sy n="135" d="100"/>
        </p:scale>
        <p:origin x="1632" y="160"/>
      </p:cViewPr>
      <p:guideLst>
        <p:guide orient="horz" pos="660"/>
        <p:guide pos="13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5764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31.07.24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66813" y="688516"/>
            <a:ext cx="4612406" cy="461665"/>
          </a:xfrm>
        </p:spPr>
        <p:txBody>
          <a:bodyPr/>
          <a:lstStyle/>
          <a:p>
            <a:r>
              <a:rPr lang="de-DE" dirty="0"/>
              <a:t>WAS PASST </a:t>
            </a:r>
            <a:r>
              <a:rPr lang="de-DE" dirty="0">
                <a:latin typeface="Avenir Light"/>
                <a:cs typeface="Avenir Light"/>
              </a:rPr>
              <a:t>IN EINE TOMATE?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9" y="1568452"/>
            <a:ext cx="6201838" cy="353144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400"/>
              </a:spcBef>
            </a:pPr>
            <a:r>
              <a:rPr lang="de-DE" sz="1300" dirty="0"/>
              <a:t>Ein erfolgreicher Zeitmanager weiß, was er den ganzen Tag tut und wieviel Zeit es genau kostet.</a:t>
            </a:r>
          </a:p>
          <a:p>
            <a:pPr algn="just">
              <a:lnSpc>
                <a:spcPct val="110000"/>
              </a:lnSpc>
              <a:spcBef>
                <a:spcPts val="400"/>
              </a:spcBef>
            </a:pPr>
            <a:r>
              <a:rPr lang="de-DE" sz="1300" dirty="0"/>
              <a:t>Wenn Du beginnst mit konkreten Zeitfenstern zu arbeiten, kannst Du Deine Wahrnehmung schulen, was Du in einer bestimmten Zeit alles schaffen kannst.</a:t>
            </a:r>
          </a:p>
          <a:p>
            <a:pPr algn="just">
              <a:lnSpc>
                <a:spcPct val="110000"/>
              </a:lnSpc>
              <a:spcBef>
                <a:spcPts val="400"/>
              </a:spcBef>
            </a:pPr>
            <a:r>
              <a:rPr lang="de-DE" sz="1300" dirty="0"/>
              <a:t>Einen </a:t>
            </a:r>
            <a:r>
              <a:rPr lang="de-DE" sz="1300" dirty="0" err="1"/>
              <a:t>Timer</a:t>
            </a:r>
            <a:r>
              <a:rPr lang="de-DE" sz="1300" dirty="0"/>
              <a:t> zu stellen, der Dir ein Signal gibt, wann Dein Zeitfenster vorüber ist, hilft Dein Training messbar zu machen.</a:t>
            </a:r>
          </a:p>
          <a:p>
            <a:pPr algn="just"/>
            <a:r>
              <a:rPr lang="de-DE" sz="1300" dirty="0"/>
              <a:t>Ein Zeitfenster kann 5 oder 10 Minuten dauern. 25 Minuten haben sich bei kopflastigen Arbeiten wie Lernen oder Musizieren als guter Einstieg bewährt, bevor die Konzentration nachlässt.</a:t>
            </a:r>
          </a:p>
          <a:p>
            <a:pPr algn="just"/>
            <a:r>
              <a:rPr lang="de-DE" sz="1300" dirty="0"/>
              <a:t>Es geht dabei nicht darum, so schnell wie möglich zu arbeiten bist der Wecker klingelt, sondern herauszufinden, was Du alles in einem bequemen Tempo schaffen kannst.</a:t>
            </a:r>
          </a:p>
          <a:p>
            <a:pPr algn="just"/>
            <a:r>
              <a:rPr lang="de-DE" sz="1300" dirty="0"/>
              <a:t>Francesco Cirillo, der Erfinder der Pomodoro® </a:t>
            </a:r>
            <a:r>
              <a:rPr lang="de-DE" sz="1300" dirty="0" err="1"/>
              <a:t>Technique</a:t>
            </a:r>
            <a:r>
              <a:rPr lang="de-DE" sz="1300" baseline="30000" dirty="0"/>
              <a:t> </a:t>
            </a:r>
            <a:r>
              <a:rPr lang="de-DE" sz="1300" dirty="0"/>
              <a:t>, nennt diese Zeitfenster „Pomodoro“ (Cirillo 2013, S. 14), was übersetzt Tomaten bedeutet. Dabei geht er von 25 Minuten aus, denen eine 5minütige Pause folgt (vgl. ebd., S. 14 f.).</a:t>
            </a:r>
          </a:p>
          <a:p>
            <a:pPr marL="0" indent="0" algn="just">
              <a:buNone/>
            </a:pPr>
            <a:endParaRPr lang="de-DE" sz="800" dirty="0"/>
          </a:p>
          <a:p>
            <a:pPr marL="0" indent="0" algn="just">
              <a:buNone/>
            </a:pPr>
            <a:endParaRPr lang="de-DE" sz="800" dirty="0"/>
          </a:p>
          <a:p>
            <a:pPr marL="0" indent="0" algn="just">
              <a:buNone/>
            </a:pPr>
            <a:endParaRPr lang="de-DE" sz="800" dirty="0"/>
          </a:p>
          <a:p>
            <a:pPr marL="0" indent="0" algn="just">
              <a:buNone/>
            </a:pPr>
            <a:r>
              <a:rPr lang="de-DE" sz="900" dirty="0"/>
              <a:t>Quellen:	 </a:t>
            </a:r>
            <a:r>
              <a:rPr lang="de-DE" sz="900" b="1" dirty="0"/>
              <a:t>Cirillo</a:t>
            </a:r>
            <a:r>
              <a:rPr lang="de-DE" sz="900" dirty="0"/>
              <a:t>, Francesco (2013): The Pomodoro </a:t>
            </a:r>
            <a:r>
              <a:rPr lang="de-DE" sz="900" dirty="0" err="1"/>
              <a:t>Technique</a:t>
            </a:r>
            <a:r>
              <a:rPr lang="de-DE" sz="900" dirty="0"/>
              <a:t>. Do More and </a:t>
            </a:r>
            <a:r>
              <a:rPr lang="de-DE" sz="900" dirty="0" err="1"/>
              <a:t>Have</a:t>
            </a:r>
            <a:r>
              <a:rPr lang="de-DE" sz="900" dirty="0"/>
              <a:t> Fun </a:t>
            </a:r>
            <a:r>
              <a:rPr lang="de-DE" sz="900" dirty="0" err="1"/>
              <a:t>with</a:t>
            </a:r>
            <a:r>
              <a:rPr lang="de-DE" sz="900" dirty="0"/>
              <a:t> Time Management. Berlin: FC Garage</a:t>
            </a:r>
          </a:p>
          <a:p>
            <a:pPr marL="0" indent="0" algn="just">
              <a:buNone/>
            </a:pPr>
            <a:r>
              <a:rPr lang="de-DE" sz="900" dirty="0"/>
              <a:t>        	 </a:t>
            </a:r>
            <a:r>
              <a:rPr lang="de-DE" sz="900" b="1" dirty="0"/>
              <a:t>Cirillo</a:t>
            </a:r>
            <a:r>
              <a:rPr lang="de-DE" sz="900" dirty="0"/>
              <a:t>, Francesco (2024): The Pomodoro </a:t>
            </a:r>
            <a:r>
              <a:rPr lang="de-DE" sz="900" dirty="0" err="1"/>
              <a:t>Technique</a:t>
            </a:r>
            <a:r>
              <a:rPr lang="de-DE" sz="900" dirty="0"/>
              <a:t>. www.pomodorotechnique.com, abgerufen am 31. Juli 2024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1200" dirty="0"/>
              <a:t>Nimm Dir für den Anfang die von Francesco </a:t>
            </a:r>
            <a:r>
              <a:rPr lang="de-DE" sz="1200" dirty="0" err="1"/>
              <a:t>Cirillio</a:t>
            </a:r>
            <a:r>
              <a:rPr lang="de-DE" sz="1200" dirty="0"/>
              <a:t> vorgeschlagene Zeitspanne von 25 Minuten. Stelle Dir einen </a:t>
            </a:r>
            <a:r>
              <a:rPr lang="de-DE" sz="1200" dirty="0" err="1"/>
              <a:t>Timer</a:t>
            </a:r>
            <a:r>
              <a:rPr lang="de-DE" sz="1200" dirty="0"/>
              <a:t>, übe oder arbeite das, was gerade bei Dir anliegt. Notiere Dir, nachdem der Wecker geklingelt hat, was Du geschafft hast.</a:t>
            </a:r>
          </a:p>
          <a:p>
            <a:pPr algn="just"/>
            <a:r>
              <a:rPr lang="de-DE" sz="1200" dirty="0"/>
              <a:t>Für die Zertifizierung dieses </a:t>
            </a:r>
            <a:r>
              <a:rPr lang="de-DE" sz="1200" dirty="0" err="1"/>
              <a:t>Moves</a:t>
            </a:r>
            <a:r>
              <a:rPr lang="de-DE" sz="1200" dirty="0"/>
              <a:t> brauchst Du in 2 Wochen 8 Durchführungen dieser Zeitfenster.</a:t>
            </a:r>
          </a:p>
          <a:p>
            <a:pPr algn="just"/>
            <a:r>
              <a:rPr lang="de-DE" sz="1200" dirty="0"/>
              <a:t>Teile Deine Dokumentation mit Deinem Team und lass Dir Deine Ergebnisse unterschreiben.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94BB7745-DF6A-5DE8-8870-B208F33BDDB7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8F15A41D-B82B-C922-0DD1-4EE591F6B315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2158692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345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WAS PASST IN EINE TOMATE?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40</cp:revision>
  <cp:lastPrinted>2015-03-26T09:33:33Z</cp:lastPrinted>
  <dcterms:created xsi:type="dcterms:W3CDTF">2015-03-26T08:30:55Z</dcterms:created>
  <dcterms:modified xsi:type="dcterms:W3CDTF">2024-07-31T15:39:53Z</dcterms:modified>
</cp:coreProperties>
</file>